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266" r:id="rId2"/>
    <p:sldId id="257" r:id="rId3"/>
    <p:sldId id="308" r:id="rId4"/>
    <p:sldId id="309" r:id="rId5"/>
    <p:sldId id="307" r:id="rId6"/>
    <p:sldId id="260" r:id="rId7"/>
    <p:sldId id="259" r:id="rId8"/>
    <p:sldId id="302" r:id="rId9"/>
    <p:sldId id="306" r:id="rId10"/>
    <p:sldId id="263" r:id="rId11"/>
    <p:sldId id="313" r:id="rId12"/>
    <p:sldId id="319" r:id="rId13"/>
    <p:sldId id="315" r:id="rId14"/>
    <p:sldId id="314" r:id="rId15"/>
    <p:sldId id="316" r:id="rId16"/>
    <p:sldId id="317" r:id="rId17"/>
    <p:sldId id="318" r:id="rId18"/>
    <p:sldId id="261" r:id="rId19"/>
    <p:sldId id="303" r:id="rId20"/>
    <p:sldId id="258" r:id="rId21"/>
    <p:sldId id="262" r:id="rId22"/>
    <p:sldId id="310" r:id="rId23"/>
    <p:sldId id="311" r:id="rId24"/>
    <p:sldId id="312" r:id="rId2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842"/>
    <p:restoredTop sz="94699"/>
  </p:normalViewPr>
  <p:slideViewPr>
    <p:cSldViewPr snapToGrid="0">
      <p:cViewPr varScale="1">
        <p:scale>
          <a:sx n="90" d="100"/>
          <a:sy n="90" d="100"/>
        </p:scale>
        <p:origin x="542" y="67"/>
      </p:cViewPr>
      <p:guideLst/>
    </p:cSldViewPr>
  </p:slideViewPr>
  <p:notesTextViewPr>
    <p:cViewPr>
      <p:scale>
        <a:sx n="200" d="100"/>
        <a:sy n="2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1"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139AD0-5699-4745-B129-3A7C60DE0B34}"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fr-FR"/>
        </a:p>
      </dgm:t>
    </dgm:pt>
    <dgm:pt modelId="{ECB99A45-6A00-4DA0-ADC2-0FB09FB581FE}">
      <dgm:prSet phldrT="[Texte]" custT="1"/>
      <dgm:spPr>
        <a:solidFill>
          <a:schemeClr val="accent3">
            <a:lumMod val="75000"/>
          </a:schemeClr>
        </a:solidFill>
      </dgm:spPr>
      <dgm:t>
        <a:bodyPr/>
        <a:lstStyle/>
        <a:p>
          <a:r>
            <a:rPr lang="fr-FR" sz="1800" u="none" baseline="0" dirty="0">
              <a:solidFill>
                <a:schemeClr val="bg1"/>
              </a:solidFill>
              <a:latin typeface="Verdana" panose="020B0604030504040204" pitchFamily="34" charset="0"/>
              <a:ea typeface="Verdana" panose="020B0604030504040204" pitchFamily="34" charset="0"/>
            </a:rPr>
            <a:t>2 – </a:t>
          </a:r>
          <a:r>
            <a:rPr lang="fr-FR" sz="1800" u="sng" baseline="0" dirty="0">
              <a:solidFill>
                <a:schemeClr val="bg1"/>
              </a:solidFill>
              <a:latin typeface="Verdana" panose="020B0604030504040204" pitchFamily="34" charset="0"/>
              <a:ea typeface="Verdana" panose="020B0604030504040204" pitchFamily="34" charset="0"/>
            </a:rPr>
            <a:t>La filière du bâtiment</a:t>
          </a:r>
        </a:p>
      </dgm:t>
    </dgm:pt>
    <dgm:pt modelId="{DDC63EAA-CFED-47A1-9B93-6BF11A73841B}" type="parTrans" cxnId="{6EB7C4C1-C30D-4129-84AD-5EEF15037DC5}">
      <dgm:prSet/>
      <dgm:spPr/>
      <dgm:t>
        <a:bodyPr/>
        <a:lstStyle/>
        <a:p>
          <a:endParaRPr lang="fr-FR"/>
        </a:p>
      </dgm:t>
    </dgm:pt>
    <dgm:pt modelId="{E13FFCD0-5724-4CAA-B1DA-913E45EBE953}" type="sibTrans" cxnId="{6EB7C4C1-C30D-4129-84AD-5EEF15037DC5}">
      <dgm:prSet/>
      <dgm:spPr/>
      <dgm:t>
        <a:bodyPr/>
        <a:lstStyle/>
        <a:p>
          <a:endParaRPr lang="fr-FR"/>
        </a:p>
      </dgm:t>
    </dgm:pt>
    <dgm:pt modelId="{C244B684-9559-4E66-A246-43782C5BB1EE}">
      <dgm:prSet phldrT="[Texte]" custT="1"/>
      <dgm:spPr>
        <a:solidFill>
          <a:srgbClr val="00B0F0"/>
        </a:solidFill>
      </dgm:spPr>
      <dgm:t>
        <a:bodyPr/>
        <a:lstStyle/>
        <a:p>
          <a:r>
            <a:rPr lang="fr-FR" sz="1800" u="none" baseline="0" dirty="0">
              <a:solidFill>
                <a:schemeClr val="bg1"/>
              </a:solidFill>
              <a:latin typeface="Verdana" panose="020B0604030504040204" pitchFamily="34" charset="0"/>
              <a:ea typeface="Verdana" panose="020B0604030504040204" pitchFamily="34" charset="0"/>
            </a:rPr>
            <a:t>1 - </a:t>
          </a:r>
          <a:r>
            <a:rPr lang="fr-FR" sz="1800" u="none" baseline="0" dirty="0">
              <a:solidFill>
                <a:schemeClr val="bg1"/>
              </a:solidFill>
              <a:latin typeface="Verdana" panose="020B0604030504040204" pitchFamily="34" charset="0"/>
              <a:ea typeface="Verdana" panose="020B0604030504040204" pitchFamily="34" charset="0"/>
              <a:hlinkClick xmlns:r="http://schemas.openxmlformats.org/officeDocument/2006/relationships" r:id="rId1" action="ppaction://hlinksldjump">
                <a:extLst>
                  <a:ext uri="{A12FA001-AC4F-418D-AE19-62706E023703}">
                    <ahyp:hlinkClr xmlns:ahyp="http://schemas.microsoft.com/office/drawing/2018/hyperlinkcolor" val="tx"/>
                  </a:ext>
                </a:extLst>
              </a:hlinkClick>
            </a:rPr>
            <a:t>La découverte de la structure d’accueil et ses métiers</a:t>
          </a:r>
          <a:endParaRPr lang="fr-FR" sz="1800" u="none" baseline="0" dirty="0">
            <a:solidFill>
              <a:schemeClr val="bg1"/>
            </a:solidFill>
            <a:latin typeface="Verdana" panose="020B0604030504040204" pitchFamily="34" charset="0"/>
            <a:ea typeface="Verdana" panose="020B0604030504040204" pitchFamily="34" charset="0"/>
          </a:endParaRPr>
        </a:p>
      </dgm:t>
    </dgm:pt>
    <dgm:pt modelId="{B07F24D3-DF2E-488B-9ED4-1181C7AE82C9}" type="sibTrans" cxnId="{16111012-3E92-4F85-93DA-C56805253B5E}">
      <dgm:prSet/>
      <dgm:spPr/>
      <dgm:t>
        <a:bodyPr/>
        <a:lstStyle/>
        <a:p>
          <a:endParaRPr lang="fr-FR"/>
        </a:p>
      </dgm:t>
    </dgm:pt>
    <dgm:pt modelId="{C4143785-40B9-48C5-80F3-E8D89F639CBE}" type="parTrans" cxnId="{16111012-3E92-4F85-93DA-C56805253B5E}">
      <dgm:prSet/>
      <dgm:spPr/>
      <dgm:t>
        <a:bodyPr/>
        <a:lstStyle/>
        <a:p>
          <a:endParaRPr lang="fr-FR"/>
        </a:p>
      </dgm:t>
    </dgm:pt>
    <dgm:pt modelId="{2F49B1ED-E3E4-42D6-AF62-83DD1D946AA3}">
      <dgm:prSet phldrT="[Texte]" custT="1"/>
      <dgm:spPr>
        <a:solidFill>
          <a:schemeClr val="accent2"/>
        </a:solidFill>
      </dgm:spPr>
      <dgm:t>
        <a:bodyPr/>
        <a:lstStyle/>
        <a:p>
          <a:r>
            <a:rPr lang="fr-FR" sz="1800" baseline="0" dirty="0">
              <a:latin typeface="Verdana" panose="020B0604030504040204" pitchFamily="34" charset="0"/>
              <a:ea typeface="Verdana" panose="020B0604030504040204" pitchFamily="34" charset="0"/>
            </a:rPr>
            <a:t>3 – </a:t>
          </a:r>
          <a:r>
            <a:rPr lang="fr-FR" sz="1800" u="sng" baseline="0" dirty="0">
              <a:solidFill>
                <a:schemeClr val="bg1"/>
              </a:solidFill>
              <a:latin typeface="Verdana" panose="020B0604030504040204" pitchFamily="34" charset="0"/>
              <a:ea typeface="Verdana" panose="020B0604030504040204" pitchFamily="34" charset="0"/>
            </a:rPr>
            <a:t>Le bilan et lexique</a:t>
          </a:r>
        </a:p>
      </dgm:t>
    </dgm:pt>
    <dgm:pt modelId="{462CDEB4-8042-4C2A-8999-DE00574BA30B}" type="parTrans" cxnId="{1D9BD6D3-C9A3-46F2-95BF-1479C73EADA9}">
      <dgm:prSet/>
      <dgm:spPr/>
      <dgm:t>
        <a:bodyPr/>
        <a:lstStyle/>
        <a:p>
          <a:endParaRPr lang="fr-FR"/>
        </a:p>
      </dgm:t>
    </dgm:pt>
    <dgm:pt modelId="{A82B6548-CC0B-4E48-835D-25655FC07B84}" type="sibTrans" cxnId="{1D9BD6D3-C9A3-46F2-95BF-1479C73EADA9}">
      <dgm:prSet/>
      <dgm:spPr/>
      <dgm:t>
        <a:bodyPr/>
        <a:lstStyle/>
        <a:p>
          <a:endParaRPr lang="fr-FR"/>
        </a:p>
      </dgm:t>
    </dgm:pt>
    <dgm:pt modelId="{429BED57-9051-4B96-B25F-5096F2F55D56}" type="pres">
      <dgm:prSet presAssocID="{8E139AD0-5699-4745-B129-3A7C60DE0B34}" presName="outerComposite" presStyleCnt="0">
        <dgm:presLayoutVars>
          <dgm:chMax val="5"/>
          <dgm:dir/>
          <dgm:resizeHandles val="exact"/>
        </dgm:presLayoutVars>
      </dgm:prSet>
      <dgm:spPr/>
    </dgm:pt>
    <dgm:pt modelId="{E4B39D7D-34AD-4BDD-B466-F73B52CF39A2}" type="pres">
      <dgm:prSet presAssocID="{8E139AD0-5699-4745-B129-3A7C60DE0B34}" presName="dummyMaxCanvas" presStyleCnt="0">
        <dgm:presLayoutVars/>
      </dgm:prSet>
      <dgm:spPr/>
    </dgm:pt>
    <dgm:pt modelId="{F513C34D-0E50-4F9A-B927-7BF37CCF328B}" type="pres">
      <dgm:prSet presAssocID="{8E139AD0-5699-4745-B129-3A7C60DE0B34}" presName="ThreeNodes_1" presStyleLbl="node1" presStyleIdx="0" presStyleCnt="3" custLinFactNeighborX="-406">
        <dgm:presLayoutVars>
          <dgm:bulletEnabled val="1"/>
        </dgm:presLayoutVars>
      </dgm:prSet>
      <dgm:spPr/>
    </dgm:pt>
    <dgm:pt modelId="{97033279-051F-4A8C-9FFB-9E95ABD146E0}" type="pres">
      <dgm:prSet presAssocID="{8E139AD0-5699-4745-B129-3A7C60DE0B34}" presName="ThreeNodes_2" presStyleLbl="node1" presStyleIdx="1" presStyleCnt="3" custLinFactNeighborX="420" custLinFactNeighborY="-2550">
        <dgm:presLayoutVars>
          <dgm:bulletEnabled val="1"/>
        </dgm:presLayoutVars>
      </dgm:prSet>
      <dgm:spPr/>
    </dgm:pt>
    <dgm:pt modelId="{089D0664-CA45-4709-B4D3-E6D1CAC48133}" type="pres">
      <dgm:prSet presAssocID="{8E139AD0-5699-4745-B129-3A7C60DE0B34}" presName="ThreeNodes_3" presStyleLbl="node1" presStyleIdx="2" presStyleCnt="3">
        <dgm:presLayoutVars>
          <dgm:bulletEnabled val="1"/>
        </dgm:presLayoutVars>
      </dgm:prSet>
      <dgm:spPr/>
    </dgm:pt>
    <dgm:pt modelId="{8862B073-75CE-4790-B074-78898F1F5E10}" type="pres">
      <dgm:prSet presAssocID="{8E139AD0-5699-4745-B129-3A7C60DE0B34}" presName="ThreeConn_1-2" presStyleLbl="fgAccFollowNode1" presStyleIdx="0" presStyleCnt="2">
        <dgm:presLayoutVars>
          <dgm:bulletEnabled val="1"/>
        </dgm:presLayoutVars>
      </dgm:prSet>
      <dgm:spPr/>
    </dgm:pt>
    <dgm:pt modelId="{9AAE02D9-998D-4AD0-832B-536F6785C16C}" type="pres">
      <dgm:prSet presAssocID="{8E139AD0-5699-4745-B129-3A7C60DE0B34}" presName="ThreeConn_2-3" presStyleLbl="fgAccFollowNode1" presStyleIdx="1" presStyleCnt="2">
        <dgm:presLayoutVars>
          <dgm:bulletEnabled val="1"/>
        </dgm:presLayoutVars>
      </dgm:prSet>
      <dgm:spPr/>
    </dgm:pt>
    <dgm:pt modelId="{B62DD9D9-D8A2-41D7-B945-2A35D7D02EF7}" type="pres">
      <dgm:prSet presAssocID="{8E139AD0-5699-4745-B129-3A7C60DE0B34}" presName="ThreeNodes_1_text" presStyleLbl="node1" presStyleIdx="2" presStyleCnt="3">
        <dgm:presLayoutVars>
          <dgm:bulletEnabled val="1"/>
        </dgm:presLayoutVars>
      </dgm:prSet>
      <dgm:spPr/>
    </dgm:pt>
    <dgm:pt modelId="{75CE057A-DFD9-4C14-B141-05AEE482A2F7}" type="pres">
      <dgm:prSet presAssocID="{8E139AD0-5699-4745-B129-3A7C60DE0B34}" presName="ThreeNodes_2_text" presStyleLbl="node1" presStyleIdx="2" presStyleCnt="3">
        <dgm:presLayoutVars>
          <dgm:bulletEnabled val="1"/>
        </dgm:presLayoutVars>
      </dgm:prSet>
      <dgm:spPr/>
    </dgm:pt>
    <dgm:pt modelId="{FAFE813C-025A-4567-9672-4858C26067C4}" type="pres">
      <dgm:prSet presAssocID="{8E139AD0-5699-4745-B129-3A7C60DE0B34}" presName="ThreeNodes_3_text" presStyleLbl="node1" presStyleIdx="2" presStyleCnt="3">
        <dgm:presLayoutVars>
          <dgm:bulletEnabled val="1"/>
        </dgm:presLayoutVars>
      </dgm:prSet>
      <dgm:spPr/>
    </dgm:pt>
  </dgm:ptLst>
  <dgm:cxnLst>
    <dgm:cxn modelId="{5174E807-92B1-4631-AB55-30C429710ED6}" type="presOf" srcId="{2F49B1ED-E3E4-42D6-AF62-83DD1D946AA3}" destId="{FAFE813C-025A-4567-9672-4858C26067C4}" srcOrd="1" destOrd="0" presId="urn:microsoft.com/office/officeart/2005/8/layout/vProcess5"/>
    <dgm:cxn modelId="{331E4111-A84B-4EA2-85FC-AA8AA1A109B1}" type="presOf" srcId="{2F49B1ED-E3E4-42D6-AF62-83DD1D946AA3}" destId="{089D0664-CA45-4709-B4D3-E6D1CAC48133}" srcOrd="0" destOrd="0" presId="urn:microsoft.com/office/officeart/2005/8/layout/vProcess5"/>
    <dgm:cxn modelId="{16111012-3E92-4F85-93DA-C56805253B5E}" srcId="{8E139AD0-5699-4745-B129-3A7C60DE0B34}" destId="{C244B684-9559-4E66-A246-43782C5BB1EE}" srcOrd="0" destOrd="0" parTransId="{C4143785-40B9-48C5-80F3-E8D89F639CBE}" sibTransId="{B07F24D3-DF2E-488B-9ED4-1181C7AE82C9}"/>
    <dgm:cxn modelId="{48B8981A-C074-4C69-9719-F25973575C5E}" type="presOf" srcId="{E13FFCD0-5724-4CAA-B1DA-913E45EBE953}" destId="{9AAE02D9-998D-4AD0-832B-536F6785C16C}" srcOrd="0" destOrd="0" presId="urn:microsoft.com/office/officeart/2005/8/layout/vProcess5"/>
    <dgm:cxn modelId="{9A6F7027-61FF-4CEE-BD36-CE9FAAEB351D}" type="presOf" srcId="{ECB99A45-6A00-4DA0-ADC2-0FB09FB581FE}" destId="{97033279-051F-4A8C-9FFB-9E95ABD146E0}" srcOrd="0" destOrd="0" presId="urn:microsoft.com/office/officeart/2005/8/layout/vProcess5"/>
    <dgm:cxn modelId="{66418E62-6CCC-4397-A13D-C0B1BFCF7F43}" type="presOf" srcId="{C244B684-9559-4E66-A246-43782C5BB1EE}" destId="{B62DD9D9-D8A2-41D7-B945-2A35D7D02EF7}" srcOrd="1" destOrd="0" presId="urn:microsoft.com/office/officeart/2005/8/layout/vProcess5"/>
    <dgm:cxn modelId="{77908647-7A11-4B31-A544-EAA1CFD92AA1}" type="presOf" srcId="{ECB99A45-6A00-4DA0-ADC2-0FB09FB581FE}" destId="{75CE057A-DFD9-4C14-B141-05AEE482A2F7}" srcOrd="1" destOrd="0" presId="urn:microsoft.com/office/officeart/2005/8/layout/vProcess5"/>
    <dgm:cxn modelId="{2AB9AD81-500C-475C-8D02-9EBC8E001A1E}" type="presOf" srcId="{C244B684-9559-4E66-A246-43782C5BB1EE}" destId="{F513C34D-0E50-4F9A-B927-7BF37CCF328B}" srcOrd="0" destOrd="0" presId="urn:microsoft.com/office/officeart/2005/8/layout/vProcess5"/>
    <dgm:cxn modelId="{F1A2A1A0-1AED-4227-A179-13CE0915D312}" type="presOf" srcId="{8E139AD0-5699-4745-B129-3A7C60DE0B34}" destId="{429BED57-9051-4B96-B25F-5096F2F55D56}" srcOrd="0" destOrd="0" presId="urn:microsoft.com/office/officeart/2005/8/layout/vProcess5"/>
    <dgm:cxn modelId="{6EB7C4C1-C30D-4129-84AD-5EEF15037DC5}" srcId="{8E139AD0-5699-4745-B129-3A7C60DE0B34}" destId="{ECB99A45-6A00-4DA0-ADC2-0FB09FB581FE}" srcOrd="1" destOrd="0" parTransId="{DDC63EAA-CFED-47A1-9B93-6BF11A73841B}" sibTransId="{E13FFCD0-5724-4CAA-B1DA-913E45EBE953}"/>
    <dgm:cxn modelId="{A21878C9-3F65-4A4A-AFEE-05EFAB0B6F15}" type="presOf" srcId="{B07F24D3-DF2E-488B-9ED4-1181C7AE82C9}" destId="{8862B073-75CE-4790-B074-78898F1F5E10}" srcOrd="0" destOrd="0" presId="urn:microsoft.com/office/officeart/2005/8/layout/vProcess5"/>
    <dgm:cxn modelId="{1D9BD6D3-C9A3-46F2-95BF-1479C73EADA9}" srcId="{8E139AD0-5699-4745-B129-3A7C60DE0B34}" destId="{2F49B1ED-E3E4-42D6-AF62-83DD1D946AA3}" srcOrd="2" destOrd="0" parTransId="{462CDEB4-8042-4C2A-8999-DE00574BA30B}" sibTransId="{A82B6548-CC0B-4E48-835D-25655FC07B84}"/>
    <dgm:cxn modelId="{FC0198D5-C05E-416E-AAD3-2EF2A7F8CD9A}" type="presParOf" srcId="{429BED57-9051-4B96-B25F-5096F2F55D56}" destId="{E4B39D7D-34AD-4BDD-B466-F73B52CF39A2}" srcOrd="0" destOrd="0" presId="urn:microsoft.com/office/officeart/2005/8/layout/vProcess5"/>
    <dgm:cxn modelId="{559CE492-ECF0-478D-8C6C-F930A767B6C6}" type="presParOf" srcId="{429BED57-9051-4B96-B25F-5096F2F55D56}" destId="{F513C34D-0E50-4F9A-B927-7BF37CCF328B}" srcOrd="1" destOrd="0" presId="urn:microsoft.com/office/officeart/2005/8/layout/vProcess5"/>
    <dgm:cxn modelId="{4862FD94-B35A-44B6-8F3F-EE5585A311E2}" type="presParOf" srcId="{429BED57-9051-4B96-B25F-5096F2F55D56}" destId="{97033279-051F-4A8C-9FFB-9E95ABD146E0}" srcOrd="2" destOrd="0" presId="urn:microsoft.com/office/officeart/2005/8/layout/vProcess5"/>
    <dgm:cxn modelId="{51BE23DC-A354-47CB-8E4B-A95E8FB86D94}" type="presParOf" srcId="{429BED57-9051-4B96-B25F-5096F2F55D56}" destId="{089D0664-CA45-4709-B4D3-E6D1CAC48133}" srcOrd="3" destOrd="0" presId="urn:microsoft.com/office/officeart/2005/8/layout/vProcess5"/>
    <dgm:cxn modelId="{EA7DAFD7-A606-4A13-B534-D4FB69F9AE08}" type="presParOf" srcId="{429BED57-9051-4B96-B25F-5096F2F55D56}" destId="{8862B073-75CE-4790-B074-78898F1F5E10}" srcOrd="4" destOrd="0" presId="urn:microsoft.com/office/officeart/2005/8/layout/vProcess5"/>
    <dgm:cxn modelId="{E73C9897-95B8-493B-88E7-11B76D95CA02}" type="presParOf" srcId="{429BED57-9051-4B96-B25F-5096F2F55D56}" destId="{9AAE02D9-998D-4AD0-832B-536F6785C16C}" srcOrd="5" destOrd="0" presId="urn:microsoft.com/office/officeart/2005/8/layout/vProcess5"/>
    <dgm:cxn modelId="{3305321E-9096-4111-A3F4-9F141C534577}" type="presParOf" srcId="{429BED57-9051-4B96-B25F-5096F2F55D56}" destId="{B62DD9D9-D8A2-41D7-B945-2A35D7D02EF7}" srcOrd="6" destOrd="0" presId="urn:microsoft.com/office/officeart/2005/8/layout/vProcess5"/>
    <dgm:cxn modelId="{5E97DA37-5C9A-42C1-A826-138B68714D39}" type="presParOf" srcId="{429BED57-9051-4B96-B25F-5096F2F55D56}" destId="{75CE057A-DFD9-4C14-B141-05AEE482A2F7}" srcOrd="7" destOrd="0" presId="urn:microsoft.com/office/officeart/2005/8/layout/vProcess5"/>
    <dgm:cxn modelId="{7C9D8A9D-9684-4801-A8B3-44FE248970D3}" type="presParOf" srcId="{429BED57-9051-4B96-B25F-5096F2F55D56}" destId="{FAFE813C-025A-4567-9672-4858C26067C4}"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13C34D-0E50-4F9A-B927-7BF37CCF328B}">
      <dsp:nvSpPr>
        <dsp:cNvPr id="0" name=""/>
        <dsp:cNvSpPr/>
      </dsp:nvSpPr>
      <dsp:spPr>
        <a:xfrm>
          <a:off x="0" y="0"/>
          <a:ext cx="6068688" cy="1268655"/>
        </a:xfrm>
        <a:prstGeom prst="roundRect">
          <a:avLst>
            <a:gd name="adj" fmla="val 10000"/>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fr-FR" sz="1800" u="none" kern="1200" baseline="0" dirty="0">
              <a:solidFill>
                <a:schemeClr val="bg1"/>
              </a:solidFill>
              <a:latin typeface="Verdana" panose="020B0604030504040204" pitchFamily="34" charset="0"/>
              <a:ea typeface="Verdana" panose="020B0604030504040204" pitchFamily="34" charset="0"/>
            </a:rPr>
            <a:t>1 - </a:t>
          </a:r>
          <a:r>
            <a:rPr lang="fr-FR" sz="1800" u="none" kern="1200" baseline="0" dirty="0">
              <a:solidFill>
                <a:schemeClr val="bg1"/>
              </a:solidFill>
              <a:latin typeface="Verdana" panose="020B0604030504040204" pitchFamily="34" charset="0"/>
              <a:ea typeface="Verdana" panose="020B0604030504040204" pitchFamily="34" charset="0"/>
              <a:hlinkClick xmlns:r="http://schemas.openxmlformats.org/officeDocument/2006/relationships" r:id="" action="ppaction://hlinksldjump">
                <a:extLst>
                  <a:ext uri="{A12FA001-AC4F-418D-AE19-62706E023703}">
                    <ahyp:hlinkClr xmlns:ahyp="http://schemas.microsoft.com/office/drawing/2018/hyperlinkcolor" val="tx"/>
                  </a:ext>
                </a:extLst>
              </a:hlinkClick>
            </a:rPr>
            <a:t>La découverte de la structure d’accueil et ses métiers</a:t>
          </a:r>
          <a:endParaRPr lang="fr-FR" sz="1800" u="none" kern="1200" baseline="0" dirty="0">
            <a:solidFill>
              <a:schemeClr val="bg1"/>
            </a:solidFill>
            <a:latin typeface="Verdana" panose="020B0604030504040204" pitchFamily="34" charset="0"/>
            <a:ea typeface="Verdana" panose="020B0604030504040204" pitchFamily="34" charset="0"/>
          </a:endParaRPr>
        </a:p>
      </dsp:txBody>
      <dsp:txXfrm>
        <a:off x="37158" y="37158"/>
        <a:ext cx="4699709" cy="1194339"/>
      </dsp:txXfrm>
    </dsp:sp>
    <dsp:sp modelId="{97033279-051F-4A8C-9FFB-9E95ABD146E0}">
      <dsp:nvSpPr>
        <dsp:cNvPr id="0" name=""/>
        <dsp:cNvSpPr/>
      </dsp:nvSpPr>
      <dsp:spPr>
        <a:xfrm>
          <a:off x="560961" y="1447747"/>
          <a:ext cx="6068688" cy="1268655"/>
        </a:xfrm>
        <a:prstGeom prst="roundRect">
          <a:avLst>
            <a:gd name="adj" fmla="val 10000"/>
          </a:avLst>
        </a:prstGeom>
        <a:solidFill>
          <a:schemeClr val="accent3">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fr-FR" sz="1800" u="none" kern="1200" baseline="0" dirty="0">
              <a:solidFill>
                <a:schemeClr val="bg1"/>
              </a:solidFill>
              <a:latin typeface="Verdana" panose="020B0604030504040204" pitchFamily="34" charset="0"/>
              <a:ea typeface="Verdana" panose="020B0604030504040204" pitchFamily="34" charset="0"/>
            </a:rPr>
            <a:t>2 – </a:t>
          </a:r>
          <a:r>
            <a:rPr lang="fr-FR" sz="1800" u="sng" kern="1200" baseline="0" dirty="0">
              <a:solidFill>
                <a:schemeClr val="bg1"/>
              </a:solidFill>
              <a:latin typeface="Verdana" panose="020B0604030504040204" pitchFamily="34" charset="0"/>
              <a:ea typeface="Verdana" panose="020B0604030504040204" pitchFamily="34" charset="0"/>
            </a:rPr>
            <a:t>La filière du bâtiment</a:t>
          </a:r>
        </a:p>
      </dsp:txBody>
      <dsp:txXfrm>
        <a:off x="598119" y="1484905"/>
        <a:ext cx="4634274" cy="1194339"/>
      </dsp:txXfrm>
    </dsp:sp>
    <dsp:sp modelId="{089D0664-CA45-4709-B4D3-E6D1CAC48133}">
      <dsp:nvSpPr>
        <dsp:cNvPr id="0" name=""/>
        <dsp:cNvSpPr/>
      </dsp:nvSpPr>
      <dsp:spPr>
        <a:xfrm>
          <a:off x="1070945" y="2960197"/>
          <a:ext cx="6068688" cy="1268655"/>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fr-FR" sz="1800" kern="1200" baseline="0" dirty="0">
              <a:latin typeface="Verdana" panose="020B0604030504040204" pitchFamily="34" charset="0"/>
              <a:ea typeface="Verdana" panose="020B0604030504040204" pitchFamily="34" charset="0"/>
            </a:rPr>
            <a:t>3 – </a:t>
          </a:r>
          <a:r>
            <a:rPr lang="fr-FR" sz="1800" u="sng" kern="1200" baseline="0" dirty="0">
              <a:solidFill>
                <a:schemeClr val="bg1"/>
              </a:solidFill>
              <a:latin typeface="Verdana" panose="020B0604030504040204" pitchFamily="34" charset="0"/>
              <a:ea typeface="Verdana" panose="020B0604030504040204" pitchFamily="34" charset="0"/>
            </a:rPr>
            <a:t>Le bilan et lexique</a:t>
          </a:r>
        </a:p>
      </dsp:txBody>
      <dsp:txXfrm>
        <a:off x="1108103" y="2997355"/>
        <a:ext cx="4634274" cy="1194339"/>
      </dsp:txXfrm>
    </dsp:sp>
    <dsp:sp modelId="{8862B073-75CE-4790-B074-78898F1F5E10}">
      <dsp:nvSpPr>
        <dsp:cNvPr id="0" name=""/>
        <dsp:cNvSpPr/>
      </dsp:nvSpPr>
      <dsp:spPr>
        <a:xfrm>
          <a:off x="5244062" y="962064"/>
          <a:ext cx="824626" cy="824626"/>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fr-FR" sz="3600" kern="1200"/>
        </a:p>
      </dsp:txBody>
      <dsp:txXfrm>
        <a:off x="5429603" y="962064"/>
        <a:ext cx="453544" cy="620531"/>
      </dsp:txXfrm>
    </dsp:sp>
    <dsp:sp modelId="{9AAE02D9-998D-4AD0-832B-536F6785C16C}">
      <dsp:nvSpPr>
        <dsp:cNvPr id="0" name=""/>
        <dsp:cNvSpPr/>
      </dsp:nvSpPr>
      <dsp:spPr>
        <a:xfrm>
          <a:off x="5779535" y="2433704"/>
          <a:ext cx="824626" cy="824626"/>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fr-FR" sz="3600" kern="1200"/>
        </a:p>
      </dsp:txBody>
      <dsp:txXfrm>
        <a:off x="5965076" y="2433704"/>
        <a:ext cx="453544" cy="620531"/>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E7B190-1F1E-4FD2-A796-D6B8965B2DCC}" type="datetimeFigureOut">
              <a:rPr lang="fr-FR" smtClean="0"/>
              <a:t>08/09/2025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62AEE9-2D29-424F-BD27-464A1A936719}" type="slidenum">
              <a:rPr lang="fr-FR" smtClean="0"/>
              <a:t>‹N°›</a:t>
            </a:fld>
            <a:endParaRPr lang="fr-FR"/>
          </a:p>
        </p:txBody>
      </p:sp>
    </p:spTree>
    <p:extLst>
      <p:ext uri="{BB962C8B-B14F-4D97-AF65-F5344CB8AC3E}">
        <p14:creationId xmlns:p14="http://schemas.microsoft.com/office/powerpoint/2010/main" val="17894150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7.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12" name="Image 11" descr="Une image contenant Graphique, graphisme, blanc, symbole&#10;&#10;Description générée automatiquement">
            <a:extLst>
              <a:ext uri="{FF2B5EF4-FFF2-40B4-BE49-F238E27FC236}">
                <a16:creationId xmlns:a16="http://schemas.microsoft.com/office/drawing/2014/main" id="{6A939047-D0CC-C859-2674-19D046F7C6F2}"/>
              </a:ext>
            </a:extLst>
          </p:cNvPr>
          <p:cNvPicPr>
            <a:picLocks noChangeAspect="1"/>
          </p:cNvPicPr>
          <p:nvPr userDrawn="1"/>
        </p:nvPicPr>
        <p:blipFill>
          <a:blip r:embed="rId2"/>
          <a:stretch>
            <a:fillRect/>
          </a:stretch>
        </p:blipFill>
        <p:spPr>
          <a:xfrm>
            <a:off x="5211457" y="506882"/>
            <a:ext cx="9386381" cy="6853984"/>
          </a:xfrm>
          <a:prstGeom prst="rect">
            <a:avLst/>
          </a:prstGeom>
        </p:spPr>
      </p:pic>
      <p:pic>
        <p:nvPicPr>
          <p:cNvPr id="10" name="Image 9" descr="Une image contenant noir, obscurité&#10;&#10;Description générée automatiquement">
            <a:extLst>
              <a:ext uri="{FF2B5EF4-FFF2-40B4-BE49-F238E27FC236}">
                <a16:creationId xmlns:a16="http://schemas.microsoft.com/office/drawing/2014/main" id="{96774EB1-D809-5195-8CFB-355969241B83}"/>
              </a:ext>
            </a:extLst>
          </p:cNvPr>
          <p:cNvPicPr>
            <a:picLocks noChangeAspect="1"/>
          </p:cNvPicPr>
          <p:nvPr userDrawn="1"/>
        </p:nvPicPr>
        <p:blipFill>
          <a:blip r:embed="rId3"/>
          <a:stretch>
            <a:fillRect/>
          </a:stretch>
        </p:blipFill>
        <p:spPr>
          <a:xfrm>
            <a:off x="838199" y="1227722"/>
            <a:ext cx="3468505" cy="1621256"/>
          </a:xfrm>
          <a:prstGeom prst="rect">
            <a:avLst/>
          </a:prstGeom>
        </p:spPr>
      </p:pic>
      <p:sp>
        <p:nvSpPr>
          <p:cNvPr id="13" name="Rectangle 12">
            <a:extLst>
              <a:ext uri="{FF2B5EF4-FFF2-40B4-BE49-F238E27FC236}">
                <a16:creationId xmlns:a16="http://schemas.microsoft.com/office/drawing/2014/main" id="{27718ADE-33A2-3302-8090-0997CE1B8A62}"/>
              </a:ext>
            </a:extLst>
          </p:cNvPr>
          <p:cNvSpPr/>
          <p:nvPr userDrawn="1"/>
        </p:nvSpPr>
        <p:spPr>
          <a:xfrm>
            <a:off x="0" y="5754255"/>
            <a:ext cx="12192000" cy="110374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ysClr val="windowText" lastClr="000000"/>
              </a:solidFill>
            </a:endParaRPr>
          </a:p>
        </p:txBody>
      </p:sp>
      <p:sp>
        <p:nvSpPr>
          <p:cNvPr id="22" name="Espace réservé du texte 17">
            <a:extLst>
              <a:ext uri="{FF2B5EF4-FFF2-40B4-BE49-F238E27FC236}">
                <a16:creationId xmlns:a16="http://schemas.microsoft.com/office/drawing/2014/main" id="{6BB1CB73-6031-EADA-9154-EC58DE133162}"/>
              </a:ext>
            </a:extLst>
          </p:cNvPr>
          <p:cNvSpPr>
            <a:spLocks noGrp="1"/>
          </p:cNvSpPr>
          <p:nvPr>
            <p:ph type="body" sz="quarter" idx="12" hasCustomPrompt="1"/>
          </p:nvPr>
        </p:nvSpPr>
        <p:spPr>
          <a:xfrm>
            <a:off x="829394" y="4893560"/>
            <a:ext cx="3476625" cy="357829"/>
          </a:xfrm>
          <a:prstGeom prst="rect">
            <a:avLst/>
          </a:prstGeom>
        </p:spPr>
        <p:txBody>
          <a:bodyPr/>
          <a:lstStyle>
            <a:lvl1pPr marL="0" indent="0">
              <a:buNone/>
              <a:defRPr sz="1800">
                <a:latin typeface="Verdana" panose="020B0604030504040204" pitchFamily="34" charset="0"/>
                <a:ea typeface="Verdana" panose="020B0604030504040204" pitchFamily="34" charset="0"/>
                <a:cs typeface="Verdana" panose="020B0604030504040204" pitchFamily="34" charset="0"/>
              </a:defRPr>
            </a:lvl1pPr>
          </a:lstStyle>
          <a:p>
            <a:pPr lvl="0"/>
            <a:r>
              <a:rPr lang="fr-FR" dirty="0"/>
              <a:t>Sous titre de la présentation</a:t>
            </a:r>
          </a:p>
        </p:txBody>
      </p:sp>
      <p:sp>
        <p:nvSpPr>
          <p:cNvPr id="23" name="Espace réservé du texte 20">
            <a:extLst>
              <a:ext uri="{FF2B5EF4-FFF2-40B4-BE49-F238E27FC236}">
                <a16:creationId xmlns:a16="http://schemas.microsoft.com/office/drawing/2014/main" id="{17192B26-66A4-F378-4743-380D6F9AEDA9}"/>
              </a:ext>
            </a:extLst>
          </p:cNvPr>
          <p:cNvSpPr>
            <a:spLocks noGrp="1"/>
          </p:cNvSpPr>
          <p:nvPr>
            <p:ph type="body" sz="quarter" idx="13" hasCustomPrompt="1"/>
          </p:nvPr>
        </p:nvSpPr>
        <p:spPr>
          <a:xfrm>
            <a:off x="830079" y="3739303"/>
            <a:ext cx="3476625" cy="996950"/>
          </a:xfrm>
          <a:prstGeom prst="rect">
            <a:avLst/>
          </a:prstGeom>
        </p:spPr>
        <p:txBody>
          <a:bodyPr/>
          <a:lstStyle>
            <a:lvl1pPr marL="0" indent="0">
              <a:buNone/>
              <a:defRPr sz="3200" b="1" i="0">
                <a:latin typeface="Area Inktrap" pitchFamily="2" charset="77"/>
              </a:defRPr>
            </a:lvl1pPr>
          </a:lstStyle>
          <a:p>
            <a:pPr lvl="0"/>
            <a:r>
              <a:rPr lang="fr-FR" dirty="0"/>
              <a:t>Titre de la</a:t>
            </a:r>
            <a:br>
              <a:rPr lang="fr-FR" dirty="0"/>
            </a:br>
            <a:r>
              <a:rPr lang="fr-FR" dirty="0"/>
              <a:t>présentation</a:t>
            </a:r>
          </a:p>
        </p:txBody>
      </p:sp>
    </p:spTree>
    <p:extLst>
      <p:ext uri="{BB962C8B-B14F-4D97-AF65-F5344CB8AC3E}">
        <p14:creationId xmlns:p14="http://schemas.microsoft.com/office/powerpoint/2010/main" val="7758230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Disposition personnalisée">
    <p:bg>
      <p:bgPr>
        <a:solidFill>
          <a:schemeClr val="accent1">
            <a:alpha val="25000"/>
          </a:schemeClr>
        </a:solidFill>
        <a:effectLst/>
      </p:bgPr>
    </p:bg>
    <p:spTree>
      <p:nvGrpSpPr>
        <p:cNvPr id="1" name=""/>
        <p:cNvGrpSpPr/>
        <p:nvPr/>
      </p:nvGrpSpPr>
      <p:grpSpPr>
        <a:xfrm>
          <a:off x="0" y="0"/>
          <a:ext cx="0" cy="0"/>
          <a:chOff x="0" y="0"/>
          <a:chExt cx="0" cy="0"/>
        </a:xfrm>
      </p:grpSpPr>
      <p:sp>
        <p:nvSpPr>
          <p:cNvPr id="3" name="Espace réservé du texte 17">
            <a:extLst>
              <a:ext uri="{FF2B5EF4-FFF2-40B4-BE49-F238E27FC236}">
                <a16:creationId xmlns:a16="http://schemas.microsoft.com/office/drawing/2014/main" id="{7B6E273F-9EF3-4F6C-5023-F8C01528FC14}"/>
              </a:ext>
            </a:extLst>
          </p:cNvPr>
          <p:cNvSpPr>
            <a:spLocks noGrp="1"/>
          </p:cNvSpPr>
          <p:nvPr>
            <p:ph type="body" sz="quarter" idx="12" hasCustomPrompt="1"/>
          </p:nvPr>
        </p:nvSpPr>
        <p:spPr>
          <a:xfrm>
            <a:off x="1051251" y="1875706"/>
            <a:ext cx="3476625" cy="599639"/>
          </a:xfrm>
          <a:prstGeom prst="rect">
            <a:avLst/>
          </a:prstGeom>
        </p:spPr>
        <p:txBody>
          <a:bodyPr/>
          <a:lstStyle>
            <a:lvl1pPr marL="0" indent="0">
              <a:buNone/>
              <a:defRPr sz="1800">
                <a:latin typeface="Verdana" panose="020B0604030504040204" pitchFamily="34" charset="0"/>
                <a:ea typeface="Verdana" panose="020B0604030504040204" pitchFamily="34" charset="0"/>
                <a:cs typeface="Verdana" panose="020B0604030504040204" pitchFamily="34" charset="0"/>
              </a:defRPr>
            </a:lvl1pPr>
          </a:lstStyle>
          <a:p>
            <a:pPr lvl="0"/>
            <a:r>
              <a:rPr lang="fr-FR" dirty="0"/>
              <a:t>Sous titre de </a:t>
            </a:r>
            <a:br>
              <a:rPr lang="fr-FR" dirty="0"/>
            </a:br>
            <a:r>
              <a:rPr lang="fr-FR" dirty="0"/>
              <a:t>la Section</a:t>
            </a:r>
          </a:p>
        </p:txBody>
      </p:sp>
      <p:sp>
        <p:nvSpPr>
          <p:cNvPr id="4" name="Espace réservé du texte 20">
            <a:extLst>
              <a:ext uri="{FF2B5EF4-FFF2-40B4-BE49-F238E27FC236}">
                <a16:creationId xmlns:a16="http://schemas.microsoft.com/office/drawing/2014/main" id="{ED0F9857-BA41-5C93-D28A-4E7BD38A3F3C}"/>
              </a:ext>
            </a:extLst>
          </p:cNvPr>
          <p:cNvSpPr>
            <a:spLocks noGrp="1"/>
          </p:cNvSpPr>
          <p:nvPr>
            <p:ph type="body" sz="quarter" idx="13" hasCustomPrompt="1"/>
          </p:nvPr>
        </p:nvSpPr>
        <p:spPr>
          <a:xfrm>
            <a:off x="1051936" y="721449"/>
            <a:ext cx="3476625" cy="996950"/>
          </a:xfrm>
          <a:prstGeom prst="rect">
            <a:avLst/>
          </a:prstGeom>
        </p:spPr>
        <p:txBody>
          <a:bodyPr/>
          <a:lstStyle>
            <a:lvl1pPr marL="0" indent="0">
              <a:buNone/>
              <a:defRPr sz="3200" b="1" i="0">
                <a:latin typeface="Area Inktrap" pitchFamily="2" charset="77"/>
              </a:defRPr>
            </a:lvl1pPr>
          </a:lstStyle>
          <a:p>
            <a:pPr lvl="0"/>
            <a:r>
              <a:rPr lang="fr-FR" dirty="0"/>
              <a:t>Titre de</a:t>
            </a:r>
            <a:br>
              <a:rPr lang="fr-FR" dirty="0"/>
            </a:br>
            <a:r>
              <a:rPr lang="fr-FR" dirty="0"/>
              <a:t>la Section</a:t>
            </a:r>
          </a:p>
        </p:txBody>
      </p:sp>
      <p:sp>
        <p:nvSpPr>
          <p:cNvPr id="6" name="Rectangle 5">
            <a:extLst>
              <a:ext uri="{FF2B5EF4-FFF2-40B4-BE49-F238E27FC236}">
                <a16:creationId xmlns:a16="http://schemas.microsoft.com/office/drawing/2014/main" id="{F1A0A1A7-849E-ACF9-0C50-7A13BF8A23D8}"/>
              </a:ext>
            </a:extLst>
          </p:cNvPr>
          <p:cNvSpPr/>
          <p:nvPr userDrawn="1"/>
        </p:nvSpPr>
        <p:spPr>
          <a:xfrm>
            <a:off x="0" y="6337300"/>
            <a:ext cx="12192000" cy="52070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ysClr val="windowText" lastClr="000000"/>
              </a:solidFill>
            </a:endParaRPr>
          </a:p>
        </p:txBody>
      </p:sp>
      <p:pic>
        <p:nvPicPr>
          <p:cNvPr id="7" name="Image 6" descr="Une image contenant Police, texte, Graphique, logo&#10;&#10;Description générée automatiquement">
            <a:extLst>
              <a:ext uri="{FF2B5EF4-FFF2-40B4-BE49-F238E27FC236}">
                <a16:creationId xmlns:a16="http://schemas.microsoft.com/office/drawing/2014/main" id="{C0539966-A17F-F9D7-3F1C-C2AB2081CEDB}"/>
              </a:ext>
            </a:extLst>
          </p:cNvPr>
          <p:cNvPicPr>
            <a:picLocks noChangeAspect="1"/>
          </p:cNvPicPr>
          <p:nvPr userDrawn="1"/>
        </p:nvPicPr>
        <p:blipFill>
          <a:blip r:embed="rId2"/>
          <a:stretch>
            <a:fillRect/>
          </a:stretch>
        </p:blipFill>
        <p:spPr>
          <a:xfrm>
            <a:off x="118341" y="6423474"/>
            <a:ext cx="745259" cy="348351"/>
          </a:xfrm>
          <a:prstGeom prst="rect">
            <a:avLst/>
          </a:prstGeom>
        </p:spPr>
      </p:pic>
      <p:pic>
        <p:nvPicPr>
          <p:cNvPr id="8" name="Image 7" descr="Une image contenant capture d’écran, Graphique, conception&#10;&#10;Description générée automatiquement">
            <a:extLst>
              <a:ext uri="{FF2B5EF4-FFF2-40B4-BE49-F238E27FC236}">
                <a16:creationId xmlns:a16="http://schemas.microsoft.com/office/drawing/2014/main" id="{A33A6FB4-488E-A0B7-B576-AA3E103BD101}"/>
              </a:ext>
            </a:extLst>
          </p:cNvPr>
          <p:cNvPicPr>
            <a:picLocks noChangeAspect="1"/>
          </p:cNvPicPr>
          <p:nvPr userDrawn="1"/>
        </p:nvPicPr>
        <p:blipFill>
          <a:blip r:embed="rId3"/>
          <a:stretch>
            <a:fillRect/>
          </a:stretch>
        </p:blipFill>
        <p:spPr>
          <a:xfrm>
            <a:off x="0" y="959574"/>
            <a:ext cx="863600" cy="520700"/>
          </a:xfrm>
          <a:prstGeom prst="rect">
            <a:avLst/>
          </a:prstGeom>
        </p:spPr>
      </p:pic>
      <p:pic>
        <p:nvPicPr>
          <p:cNvPr id="11" name="Image 10" descr="Une image contenant Graphique, clipart, graphisme, dessin humoristique&#10;&#10;Description générée automatiquement">
            <a:extLst>
              <a:ext uri="{FF2B5EF4-FFF2-40B4-BE49-F238E27FC236}">
                <a16:creationId xmlns:a16="http://schemas.microsoft.com/office/drawing/2014/main" id="{33FB2BB0-47C3-D233-BB34-891508DF7C86}"/>
              </a:ext>
            </a:extLst>
          </p:cNvPr>
          <p:cNvPicPr>
            <a:picLocks noChangeAspect="1"/>
          </p:cNvPicPr>
          <p:nvPr userDrawn="1"/>
        </p:nvPicPr>
        <p:blipFill>
          <a:blip r:embed="rId4"/>
          <a:stretch>
            <a:fillRect/>
          </a:stretch>
        </p:blipFill>
        <p:spPr>
          <a:xfrm>
            <a:off x="5199495" y="942391"/>
            <a:ext cx="5588578" cy="4574898"/>
          </a:xfrm>
          <a:prstGeom prst="rect">
            <a:avLst/>
          </a:prstGeom>
        </p:spPr>
      </p:pic>
    </p:spTree>
    <p:extLst>
      <p:ext uri="{BB962C8B-B14F-4D97-AF65-F5344CB8AC3E}">
        <p14:creationId xmlns:p14="http://schemas.microsoft.com/office/powerpoint/2010/main" val="3350341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11" name="Espace réservé pour une image  10">
            <a:extLst>
              <a:ext uri="{FF2B5EF4-FFF2-40B4-BE49-F238E27FC236}">
                <a16:creationId xmlns:a16="http://schemas.microsoft.com/office/drawing/2014/main" id="{E6C6519C-5DEC-6BD6-B07B-F73D4248A429}"/>
              </a:ext>
            </a:extLst>
          </p:cNvPr>
          <p:cNvSpPr>
            <a:spLocks noGrp="1"/>
          </p:cNvSpPr>
          <p:nvPr>
            <p:ph type="pic" sz="quarter" idx="14"/>
          </p:nvPr>
        </p:nvSpPr>
        <p:spPr>
          <a:xfrm>
            <a:off x="5892800" y="415924"/>
            <a:ext cx="6299200" cy="5921375"/>
          </a:xfrm>
          <a:prstGeom prst="rect">
            <a:avLst/>
          </a:prstGeom>
        </p:spPr>
        <p:txBody>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endParaRPr lang="fr-FR" dirty="0"/>
          </a:p>
          <a:p>
            <a:endParaRPr lang="fr-FR" dirty="0"/>
          </a:p>
          <a:p>
            <a:endParaRPr lang="fr-FR" dirty="0"/>
          </a:p>
          <a:p>
            <a:endParaRPr lang="fr-FR" dirty="0"/>
          </a:p>
          <a:p>
            <a:endParaRPr lang="fr-FR" dirty="0"/>
          </a:p>
          <a:p>
            <a:endParaRPr lang="fr-FR" dirty="0"/>
          </a:p>
          <a:p>
            <a:endParaRPr lang="fr-FR" dirty="0"/>
          </a:p>
          <a:p>
            <a:r>
              <a:rPr lang="fr-FR" dirty="0"/>
              <a:t>Insérez une image ici</a:t>
            </a:r>
          </a:p>
        </p:txBody>
      </p:sp>
      <p:sp>
        <p:nvSpPr>
          <p:cNvPr id="3" name="Espace réservé du texte 17">
            <a:extLst>
              <a:ext uri="{FF2B5EF4-FFF2-40B4-BE49-F238E27FC236}">
                <a16:creationId xmlns:a16="http://schemas.microsoft.com/office/drawing/2014/main" id="{26376A10-02B9-6A2F-CE54-8C2FF822EC2C}"/>
              </a:ext>
            </a:extLst>
          </p:cNvPr>
          <p:cNvSpPr>
            <a:spLocks noGrp="1"/>
          </p:cNvSpPr>
          <p:nvPr>
            <p:ph type="body" sz="quarter" idx="12" hasCustomPrompt="1"/>
          </p:nvPr>
        </p:nvSpPr>
        <p:spPr>
          <a:xfrm>
            <a:off x="1051251" y="1875706"/>
            <a:ext cx="3476625" cy="599639"/>
          </a:xfrm>
          <a:prstGeom prst="rect">
            <a:avLst/>
          </a:prstGeom>
        </p:spPr>
        <p:txBody>
          <a:bodyPr/>
          <a:lstStyle>
            <a:lvl1pPr marL="0" indent="0">
              <a:buNone/>
              <a:defRPr sz="1800" b="0" i="0">
                <a:latin typeface="Verdana" panose="020B0604030504040204" pitchFamily="34" charset="0"/>
                <a:ea typeface="Verdana" panose="020B0604030504040204" pitchFamily="34" charset="0"/>
                <a:cs typeface="Verdana" panose="020B0604030504040204" pitchFamily="34" charset="0"/>
              </a:defRPr>
            </a:lvl1pPr>
          </a:lstStyle>
          <a:p>
            <a:pPr lvl="0"/>
            <a:r>
              <a:rPr lang="fr-FR" dirty="0"/>
              <a:t>Sous titre de </a:t>
            </a:r>
            <a:br>
              <a:rPr lang="fr-FR" dirty="0"/>
            </a:br>
            <a:r>
              <a:rPr lang="fr-FR" dirty="0"/>
              <a:t>la Section</a:t>
            </a:r>
          </a:p>
        </p:txBody>
      </p:sp>
      <p:sp>
        <p:nvSpPr>
          <p:cNvPr id="4" name="Espace réservé du texte 20">
            <a:extLst>
              <a:ext uri="{FF2B5EF4-FFF2-40B4-BE49-F238E27FC236}">
                <a16:creationId xmlns:a16="http://schemas.microsoft.com/office/drawing/2014/main" id="{08AC95B7-6482-884E-C8DD-C2A922353EA1}"/>
              </a:ext>
            </a:extLst>
          </p:cNvPr>
          <p:cNvSpPr>
            <a:spLocks noGrp="1"/>
          </p:cNvSpPr>
          <p:nvPr>
            <p:ph type="body" sz="quarter" idx="13" hasCustomPrompt="1"/>
          </p:nvPr>
        </p:nvSpPr>
        <p:spPr>
          <a:xfrm>
            <a:off x="1051936" y="721449"/>
            <a:ext cx="3476625" cy="996950"/>
          </a:xfrm>
          <a:prstGeom prst="rect">
            <a:avLst/>
          </a:prstGeom>
        </p:spPr>
        <p:txBody>
          <a:bodyPr/>
          <a:lstStyle>
            <a:lvl1pPr marL="0" indent="0">
              <a:buNone/>
              <a:defRPr sz="3200" b="1" i="0">
                <a:latin typeface="Area Inktrap" pitchFamily="2" charset="77"/>
              </a:defRPr>
            </a:lvl1pPr>
          </a:lstStyle>
          <a:p>
            <a:pPr lvl="0"/>
            <a:r>
              <a:rPr lang="fr-FR" dirty="0"/>
              <a:t>Titre de</a:t>
            </a:r>
            <a:br>
              <a:rPr lang="fr-FR" dirty="0"/>
            </a:br>
            <a:r>
              <a:rPr lang="fr-FR" dirty="0"/>
              <a:t>la Section</a:t>
            </a:r>
          </a:p>
        </p:txBody>
      </p:sp>
      <p:pic>
        <p:nvPicPr>
          <p:cNvPr id="6" name="Image 5" descr="Une image contenant noir, obscurité&#10;&#10;Description générée automatiquement">
            <a:extLst>
              <a:ext uri="{FF2B5EF4-FFF2-40B4-BE49-F238E27FC236}">
                <a16:creationId xmlns:a16="http://schemas.microsoft.com/office/drawing/2014/main" id="{60BE5452-9E28-7F83-4D7E-9BF73C4A28E3}"/>
              </a:ext>
            </a:extLst>
          </p:cNvPr>
          <p:cNvPicPr>
            <a:picLocks noChangeAspect="1"/>
          </p:cNvPicPr>
          <p:nvPr userDrawn="1"/>
        </p:nvPicPr>
        <p:blipFill>
          <a:blip r:embed="rId2"/>
          <a:stretch>
            <a:fillRect/>
          </a:stretch>
        </p:blipFill>
        <p:spPr>
          <a:xfrm>
            <a:off x="0" y="941099"/>
            <a:ext cx="863600" cy="520700"/>
          </a:xfrm>
          <a:prstGeom prst="rect">
            <a:avLst/>
          </a:prstGeom>
        </p:spPr>
      </p:pic>
      <p:sp>
        <p:nvSpPr>
          <p:cNvPr id="7" name="Rectangle 6">
            <a:extLst>
              <a:ext uri="{FF2B5EF4-FFF2-40B4-BE49-F238E27FC236}">
                <a16:creationId xmlns:a16="http://schemas.microsoft.com/office/drawing/2014/main" id="{9BEE2B47-4433-0EF9-6EA9-5FD0E4A8B08E}"/>
              </a:ext>
            </a:extLst>
          </p:cNvPr>
          <p:cNvSpPr/>
          <p:nvPr userDrawn="1"/>
        </p:nvSpPr>
        <p:spPr>
          <a:xfrm>
            <a:off x="0" y="6337300"/>
            <a:ext cx="12192000" cy="52070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ysClr val="windowText" lastClr="000000"/>
              </a:solidFill>
            </a:endParaRPr>
          </a:p>
        </p:txBody>
      </p:sp>
      <p:pic>
        <p:nvPicPr>
          <p:cNvPr id="9" name="Image 8" descr="Une image contenant Police, texte, Graphique, logo&#10;&#10;Description générée automatiquement">
            <a:extLst>
              <a:ext uri="{FF2B5EF4-FFF2-40B4-BE49-F238E27FC236}">
                <a16:creationId xmlns:a16="http://schemas.microsoft.com/office/drawing/2014/main" id="{88530FB7-91F6-2E6D-C830-1E182EF7E5B7}"/>
              </a:ext>
            </a:extLst>
          </p:cNvPr>
          <p:cNvPicPr>
            <a:picLocks noChangeAspect="1"/>
          </p:cNvPicPr>
          <p:nvPr userDrawn="1"/>
        </p:nvPicPr>
        <p:blipFill>
          <a:blip r:embed="rId3"/>
          <a:stretch>
            <a:fillRect/>
          </a:stretch>
        </p:blipFill>
        <p:spPr>
          <a:xfrm>
            <a:off x="118341" y="6423474"/>
            <a:ext cx="745259" cy="348351"/>
          </a:xfrm>
          <a:prstGeom prst="rect">
            <a:avLst/>
          </a:prstGeom>
        </p:spPr>
      </p:pic>
    </p:spTree>
    <p:extLst>
      <p:ext uri="{BB962C8B-B14F-4D97-AF65-F5344CB8AC3E}">
        <p14:creationId xmlns:p14="http://schemas.microsoft.com/office/powerpoint/2010/main" val="20268713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sp>
        <p:nvSpPr>
          <p:cNvPr id="3" name="Espace réservé du texte 17">
            <a:extLst>
              <a:ext uri="{FF2B5EF4-FFF2-40B4-BE49-F238E27FC236}">
                <a16:creationId xmlns:a16="http://schemas.microsoft.com/office/drawing/2014/main" id="{C8D5E62C-72C6-D3E0-798C-0214E680986C}"/>
              </a:ext>
            </a:extLst>
          </p:cNvPr>
          <p:cNvSpPr>
            <a:spLocks noGrp="1"/>
          </p:cNvSpPr>
          <p:nvPr>
            <p:ph type="body" sz="quarter" idx="12" hasCustomPrompt="1"/>
          </p:nvPr>
        </p:nvSpPr>
        <p:spPr>
          <a:xfrm>
            <a:off x="1051936" y="1461799"/>
            <a:ext cx="5044064" cy="320819"/>
          </a:xfrm>
          <a:prstGeom prst="rect">
            <a:avLst/>
          </a:prstGeom>
        </p:spPr>
        <p:txBody>
          <a:bodyPr/>
          <a:lstStyle>
            <a:lvl1pPr marL="0" indent="0">
              <a:buNone/>
              <a:defRPr sz="1800">
                <a:latin typeface="Verdana" panose="020B0604030504040204" pitchFamily="34" charset="0"/>
                <a:ea typeface="Verdana" panose="020B0604030504040204" pitchFamily="34" charset="0"/>
                <a:cs typeface="Verdana" panose="020B0604030504040204" pitchFamily="34" charset="0"/>
              </a:defRPr>
            </a:lvl1pPr>
          </a:lstStyle>
          <a:p>
            <a:pPr lvl="0"/>
            <a:r>
              <a:rPr lang="fr-FR" dirty="0"/>
              <a:t>Sous titre de la Section</a:t>
            </a:r>
          </a:p>
        </p:txBody>
      </p:sp>
      <p:sp>
        <p:nvSpPr>
          <p:cNvPr id="4" name="Espace réservé du texte 20">
            <a:extLst>
              <a:ext uri="{FF2B5EF4-FFF2-40B4-BE49-F238E27FC236}">
                <a16:creationId xmlns:a16="http://schemas.microsoft.com/office/drawing/2014/main" id="{E5EFA1EE-772A-6331-D7E7-3B0806EE16A4}"/>
              </a:ext>
            </a:extLst>
          </p:cNvPr>
          <p:cNvSpPr>
            <a:spLocks noGrp="1"/>
          </p:cNvSpPr>
          <p:nvPr>
            <p:ph type="body" sz="quarter" idx="13" hasCustomPrompt="1"/>
          </p:nvPr>
        </p:nvSpPr>
        <p:spPr>
          <a:xfrm>
            <a:off x="1051936" y="882218"/>
            <a:ext cx="5044064" cy="414624"/>
          </a:xfrm>
          <a:prstGeom prst="rect">
            <a:avLst/>
          </a:prstGeom>
        </p:spPr>
        <p:txBody>
          <a:bodyPr/>
          <a:lstStyle>
            <a:lvl1pPr marL="0" indent="0">
              <a:buNone/>
              <a:defRPr sz="2400" b="1" i="0">
                <a:latin typeface="Area Inktrap" pitchFamily="2" charset="77"/>
              </a:defRPr>
            </a:lvl1pPr>
          </a:lstStyle>
          <a:p>
            <a:pPr lvl="0"/>
            <a:r>
              <a:rPr lang="fr-FR" dirty="0"/>
              <a:t>Titre de la Section</a:t>
            </a:r>
          </a:p>
        </p:txBody>
      </p:sp>
      <p:pic>
        <p:nvPicPr>
          <p:cNvPr id="5" name="Image 4" descr="Une image contenant noir, obscurité&#10;&#10;Description générée automatiquement">
            <a:extLst>
              <a:ext uri="{FF2B5EF4-FFF2-40B4-BE49-F238E27FC236}">
                <a16:creationId xmlns:a16="http://schemas.microsoft.com/office/drawing/2014/main" id="{94044516-EDDB-C317-3ACE-6F6B3A4EEBF1}"/>
              </a:ext>
            </a:extLst>
          </p:cNvPr>
          <p:cNvPicPr>
            <a:picLocks noChangeAspect="1"/>
          </p:cNvPicPr>
          <p:nvPr userDrawn="1"/>
        </p:nvPicPr>
        <p:blipFill>
          <a:blip r:embed="rId2"/>
          <a:stretch>
            <a:fillRect/>
          </a:stretch>
        </p:blipFill>
        <p:spPr>
          <a:xfrm>
            <a:off x="0" y="941099"/>
            <a:ext cx="863600" cy="520700"/>
          </a:xfrm>
          <a:prstGeom prst="rect">
            <a:avLst/>
          </a:prstGeom>
        </p:spPr>
      </p:pic>
      <p:sp>
        <p:nvSpPr>
          <p:cNvPr id="6" name="Rectangle 5">
            <a:extLst>
              <a:ext uri="{FF2B5EF4-FFF2-40B4-BE49-F238E27FC236}">
                <a16:creationId xmlns:a16="http://schemas.microsoft.com/office/drawing/2014/main" id="{C361E9B4-20F5-15CD-44FE-A50048A6DD2B}"/>
              </a:ext>
            </a:extLst>
          </p:cNvPr>
          <p:cNvSpPr/>
          <p:nvPr userDrawn="1"/>
        </p:nvSpPr>
        <p:spPr>
          <a:xfrm>
            <a:off x="0" y="6337300"/>
            <a:ext cx="12192000" cy="52070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ysClr val="windowText" lastClr="000000"/>
              </a:solidFill>
            </a:endParaRPr>
          </a:p>
        </p:txBody>
      </p:sp>
      <p:pic>
        <p:nvPicPr>
          <p:cNvPr id="7" name="Image 6" descr="Une image contenant Police, texte, Graphique, logo&#10;&#10;Description générée automatiquement">
            <a:extLst>
              <a:ext uri="{FF2B5EF4-FFF2-40B4-BE49-F238E27FC236}">
                <a16:creationId xmlns:a16="http://schemas.microsoft.com/office/drawing/2014/main" id="{F9E0BC19-606E-E2A8-1904-8455E8FFBC8F}"/>
              </a:ext>
            </a:extLst>
          </p:cNvPr>
          <p:cNvPicPr>
            <a:picLocks noChangeAspect="1"/>
          </p:cNvPicPr>
          <p:nvPr userDrawn="1"/>
        </p:nvPicPr>
        <p:blipFill>
          <a:blip r:embed="rId3"/>
          <a:stretch>
            <a:fillRect/>
          </a:stretch>
        </p:blipFill>
        <p:spPr>
          <a:xfrm>
            <a:off x="118341" y="6423474"/>
            <a:ext cx="745259" cy="348351"/>
          </a:xfrm>
          <a:prstGeom prst="rect">
            <a:avLst/>
          </a:prstGeom>
        </p:spPr>
      </p:pic>
      <p:sp>
        <p:nvSpPr>
          <p:cNvPr id="8" name="Espace réservé du texte 17">
            <a:extLst>
              <a:ext uri="{FF2B5EF4-FFF2-40B4-BE49-F238E27FC236}">
                <a16:creationId xmlns:a16="http://schemas.microsoft.com/office/drawing/2014/main" id="{1B3DC3F9-9A22-E214-6E9C-3AF2441B7537}"/>
              </a:ext>
            </a:extLst>
          </p:cNvPr>
          <p:cNvSpPr>
            <a:spLocks noGrp="1"/>
          </p:cNvSpPr>
          <p:nvPr>
            <p:ph type="body" sz="quarter" idx="14" hasCustomPrompt="1"/>
          </p:nvPr>
        </p:nvSpPr>
        <p:spPr>
          <a:xfrm>
            <a:off x="1051936" y="2419928"/>
            <a:ext cx="4808536" cy="3149600"/>
          </a:xfrm>
          <a:prstGeom prst="rect">
            <a:avLst/>
          </a:prstGeom>
        </p:spPr>
        <p:txBody>
          <a:bodyPr/>
          <a:lstStyle>
            <a:lvl1pPr marL="0" indent="0">
              <a:buNone/>
              <a:defRPr sz="1200">
                <a:latin typeface="Verdana" panose="020B0604030504040204" pitchFamily="34" charset="0"/>
                <a:ea typeface="Verdana" panose="020B0604030504040204" pitchFamily="34" charset="0"/>
                <a:cs typeface="Verdana" panose="020B0604030504040204" pitchFamily="34" charset="0"/>
              </a:defRPr>
            </a:lvl1pPr>
          </a:lstStyle>
          <a:p>
            <a:pPr lvl="0"/>
            <a:r>
              <a:rPr lang="fr-FR" dirty="0"/>
              <a:t>Insérez votre texte ici…</a:t>
            </a:r>
          </a:p>
        </p:txBody>
      </p:sp>
      <p:sp>
        <p:nvSpPr>
          <p:cNvPr id="9" name="Espace réservé du texte 17">
            <a:extLst>
              <a:ext uri="{FF2B5EF4-FFF2-40B4-BE49-F238E27FC236}">
                <a16:creationId xmlns:a16="http://schemas.microsoft.com/office/drawing/2014/main" id="{32735109-AF91-DC5B-7744-086218FE872D}"/>
              </a:ext>
            </a:extLst>
          </p:cNvPr>
          <p:cNvSpPr>
            <a:spLocks noGrp="1"/>
          </p:cNvSpPr>
          <p:nvPr>
            <p:ph type="body" sz="quarter" idx="15" hasCustomPrompt="1"/>
          </p:nvPr>
        </p:nvSpPr>
        <p:spPr>
          <a:xfrm>
            <a:off x="6331528" y="2419927"/>
            <a:ext cx="4808536" cy="3149600"/>
          </a:xfrm>
          <a:prstGeom prst="rect">
            <a:avLst/>
          </a:prstGeom>
        </p:spPr>
        <p:txBody>
          <a:bodyPr/>
          <a:lstStyle>
            <a:lvl1pPr marL="0" indent="0">
              <a:buNone/>
              <a:defRPr sz="1200">
                <a:latin typeface="Arial" panose="020B0604020202020204" pitchFamily="34" charset="0"/>
                <a:cs typeface="Arial" panose="020B0604020202020204" pitchFamily="34" charset="0"/>
              </a:defRPr>
            </a:lvl1pPr>
          </a:lstStyle>
          <a:p>
            <a:pPr lvl="0"/>
            <a:r>
              <a:rPr lang="fr-FR" dirty="0"/>
              <a:t>Insérez votre texte ici…</a:t>
            </a:r>
          </a:p>
        </p:txBody>
      </p:sp>
    </p:spTree>
    <p:extLst>
      <p:ext uri="{BB962C8B-B14F-4D97-AF65-F5344CB8AC3E}">
        <p14:creationId xmlns:p14="http://schemas.microsoft.com/office/powerpoint/2010/main" val="3316351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Disposition personnalisée">
    <p:spTree>
      <p:nvGrpSpPr>
        <p:cNvPr id="1" name=""/>
        <p:cNvGrpSpPr/>
        <p:nvPr/>
      </p:nvGrpSpPr>
      <p:grpSpPr>
        <a:xfrm>
          <a:off x="0" y="0"/>
          <a:ext cx="0" cy="0"/>
          <a:chOff x="0" y="0"/>
          <a:chExt cx="0" cy="0"/>
        </a:xfrm>
      </p:grpSpPr>
      <p:sp>
        <p:nvSpPr>
          <p:cNvPr id="3" name="Espace réservé du texte 17">
            <a:extLst>
              <a:ext uri="{FF2B5EF4-FFF2-40B4-BE49-F238E27FC236}">
                <a16:creationId xmlns:a16="http://schemas.microsoft.com/office/drawing/2014/main" id="{EF85BAF3-97B1-D584-E838-AD8AE39DDE98}"/>
              </a:ext>
            </a:extLst>
          </p:cNvPr>
          <p:cNvSpPr>
            <a:spLocks noGrp="1"/>
          </p:cNvSpPr>
          <p:nvPr>
            <p:ph type="body" sz="quarter" idx="12" hasCustomPrompt="1"/>
          </p:nvPr>
        </p:nvSpPr>
        <p:spPr>
          <a:xfrm>
            <a:off x="1051936" y="1461799"/>
            <a:ext cx="5044064" cy="320819"/>
          </a:xfrm>
          <a:prstGeom prst="rect">
            <a:avLst/>
          </a:prstGeom>
        </p:spPr>
        <p:txBody>
          <a:bodyPr/>
          <a:lstStyle>
            <a:lvl1pPr marL="0" indent="0">
              <a:buNone/>
              <a:defRPr sz="1800">
                <a:latin typeface="Verdana" panose="020B0604030504040204" pitchFamily="34" charset="0"/>
                <a:ea typeface="Verdana" panose="020B0604030504040204" pitchFamily="34" charset="0"/>
                <a:cs typeface="Verdana" panose="020B0604030504040204" pitchFamily="34" charset="0"/>
              </a:defRPr>
            </a:lvl1pPr>
          </a:lstStyle>
          <a:p>
            <a:pPr lvl="0"/>
            <a:r>
              <a:rPr lang="fr-FR" dirty="0"/>
              <a:t>Sous titre de la Section</a:t>
            </a:r>
          </a:p>
        </p:txBody>
      </p:sp>
      <p:sp>
        <p:nvSpPr>
          <p:cNvPr id="4" name="Espace réservé du texte 20">
            <a:extLst>
              <a:ext uri="{FF2B5EF4-FFF2-40B4-BE49-F238E27FC236}">
                <a16:creationId xmlns:a16="http://schemas.microsoft.com/office/drawing/2014/main" id="{4C62669F-564E-F36E-D1D9-85AEC61AF219}"/>
              </a:ext>
            </a:extLst>
          </p:cNvPr>
          <p:cNvSpPr>
            <a:spLocks noGrp="1"/>
          </p:cNvSpPr>
          <p:nvPr>
            <p:ph type="body" sz="quarter" idx="13" hasCustomPrompt="1"/>
          </p:nvPr>
        </p:nvSpPr>
        <p:spPr>
          <a:xfrm>
            <a:off x="1051936" y="882218"/>
            <a:ext cx="5044064" cy="414624"/>
          </a:xfrm>
          <a:prstGeom prst="rect">
            <a:avLst/>
          </a:prstGeom>
        </p:spPr>
        <p:txBody>
          <a:bodyPr/>
          <a:lstStyle>
            <a:lvl1pPr marL="0" indent="0">
              <a:buNone/>
              <a:defRPr sz="2400" b="1" i="0">
                <a:solidFill>
                  <a:schemeClr val="accent1"/>
                </a:solidFill>
                <a:latin typeface="Area Inktrap" pitchFamily="2" charset="77"/>
              </a:defRPr>
            </a:lvl1pPr>
          </a:lstStyle>
          <a:p>
            <a:pPr lvl="0"/>
            <a:r>
              <a:rPr lang="fr-FR" dirty="0"/>
              <a:t>Titre de la Section</a:t>
            </a:r>
          </a:p>
        </p:txBody>
      </p:sp>
      <p:sp>
        <p:nvSpPr>
          <p:cNvPr id="6" name="Rectangle 5">
            <a:extLst>
              <a:ext uri="{FF2B5EF4-FFF2-40B4-BE49-F238E27FC236}">
                <a16:creationId xmlns:a16="http://schemas.microsoft.com/office/drawing/2014/main" id="{A4E11857-E8FB-4E79-9348-7AE4CF58EB76}"/>
              </a:ext>
            </a:extLst>
          </p:cNvPr>
          <p:cNvSpPr/>
          <p:nvPr userDrawn="1"/>
        </p:nvSpPr>
        <p:spPr>
          <a:xfrm>
            <a:off x="0" y="6337300"/>
            <a:ext cx="12192000" cy="52070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ysClr val="windowText" lastClr="000000"/>
              </a:solidFill>
            </a:endParaRPr>
          </a:p>
        </p:txBody>
      </p:sp>
      <p:pic>
        <p:nvPicPr>
          <p:cNvPr id="7" name="Image 6" descr="Une image contenant Police, texte, Graphique, logo&#10;&#10;Description générée automatiquement">
            <a:extLst>
              <a:ext uri="{FF2B5EF4-FFF2-40B4-BE49-F238E27FC236}">
                <a16:creationId xmlns:a16="http://schemas.microsoft.com/office/drawing/2014/main" id="{AA79C124-7BBD-650F-0F9F-CA6BB20B1E78}"/>
              </a:ext>
            </a:extLst>
          </p:cNvPr>
          <p:cNvPicPr>
            <a:picLocks noChangeAspect="1"/>
          </p:cNvPicPr>
          <p:nvPr userDrawn="1"/>
        </p:nvPicPr>
        <p:blipFill>
          <a:blip r:embed="rId2"/>
          <a:stretch>
            <a:fillRect/>
          </a:stretch>
        </p:blipFill>
        <p:spPr>
          <a:xfrm>
            <a:off x="118341" y="6423474"/>
            <a:ext cx="745259" cy="348351"/>
          </a:xfrm>
          <a:prstGeom prst="rect">
            <a:avLst/>
          </a:prstGeom>
        </p:spPr>
      </p:pic>
      <p:pic>
        <p:nvPicPr>
          <p:cNvPr id="11" name="Image 10" descr="Une image contenant capture d’écran, Graphique, conception&#10;&#10;Description générée automatiquement">
            <a:extLst>
              <a:ext uri="{FF2B5EF4-FFF2-40B4-BE49-F238E27FC236}">
                <a16:creationId xmlns:a16="http://schemas.microsoft.com/office/drawing/2014/main" id="{F4F3BBFA-8372-EA47-CBCF-E5B08B77F2C2}"/>
              </a:ext>
            </a:extLst>
          </p:cNvPr>
          <p:cNvPicPr>
            <a:picLocks noChangeAspect="1"/>
          </p:cNvPicPr>
          <p:nvPr userDrawn="1"/>
        </p:nvPicPr>
        <p:blipFill>
          <a:blip r:embed="rId3"/>
          <a:stretch>
            <a:fillRect/>
          </a:stretch>
        </p:blipFill>
        <p:spPr>
          <a:xfrm>
            <a:off x="0" y="941099"/>
            <a:ext cx="863600" cy="520700"/>
          </a:xfrm>
          <a:prstGeom prst="rect">
            <a:avLst/>
          </a:prstGeom>
        </p:spPr>
      </p:pic>
      <p:sp>
        <p:nvSpPr>
          <p:cNvPr id="12" name="Espace réservé du texte 17">
            <a:extLst>
              <a:ext uri="{FF2B5EF4-FFF2-40B4-BE49-F238E27FC236}">
                <a16:creationId xmlns:a16="http://schemas.microsoft.com/office/drawing/2014/main" id="{B3070922-9CC5-C884-E2D9-E3C8056C23A9}"/>
              </a:ext>
            </a:extLst>
          </p:cNvPr>
          <p:cNvSpPr>
            <a:spLocks noGrp="1"/>
          </p:cNvSpPr>
          <p:nvPr>
            <p:ph type="body" sz="quarter" idx="15" hasCustomPrompt="1"/>
          </p:nvPr>
        </p:nvSpPr>
        <p:spPr>
          <a:xfrm>
            <a:off x="6096000" y="2419927"/>
            <a:ext cx="5044064" cy="3149600"/>
          </a:xfrm>
          <a:prstGeom prst="rect">
            <a:avLst/>
          </a:prstGeom>
        </p:spPr>
        <p:txBody>
          <a:bodyPr/>
          <a:lstStyle>
            <a:lvl1pPr marL="0" indent="0">
              <a:buNone/>
              <a:defRPr sz="1200">
                <a:latin typeface="Verdana" panose="020B0604030504040204" pitchFamily="34" charset="0"/>
                <a:ea typeface="Verdana" panose="020B0604030504040204" pitchFamily="34" charset="0"/>
                <a:cs typeface="Verdana" panose="020B0604030504040204" pitchFamily="34" charset="0"/>
              </a:defRPr>
            </a:lvl1pPr>
          </a:lstStyle>
          <a:p>
            <a:pPr lvl="0"/>
            <a:r>
              <a:rPr lang="fr-FR" dirty="0"/>
              <a:t>Insérez votre texte ici…</a:t>
            </a:r>
          </a:p>
        </p:txBody>
      </p:sp>
      <p:pic>
        <p:nvPicPr>
          <p:cNvPr id="16" name="Image 15" descr="Une image contenant capture d’écran, cercle, Graphique, diagramme&#10;&#10;Description générée automatiquement">
            <a:extLst>
              <a:ext uri="{FF2B5EF4-FFF2-40B4-BE49-F238E27FC236}">
                <a16:creationId xmlns:a16="http://schemas.microsoft.com/office/drawing/2014/main" id="{19AB90C2-BD83-D51B-A0F3-E43C3240D5AF}"/>
              </a:ext>
            </a:extLst>
          </p:cNvPr>
          <p:cNvPicPr>
            <a:picLocks noChangeAspect="1"/>
          </p:cNvPicPr>
          <p:nvPr userDrawn="1"/>
        </p:nvPicPr>
        <p:blipFill>
          <a:blip r:embed="rId4"/>
          <a:stretch>
            <a:fillRect/>
          </a:stretch>
        </p:blipFill>
        <p:spPr>
          <a:xfrm>
            <a:off x="1166668" y="2485159"/>
            <a:ext cx="4215869" cy="3149599"/>
          </a:xfrm>
          <a:prstGeom prst="rect">
            <a:avLst/>
          </a:prstGeom>
        </p:spPr>
      </p:pic>
    </p:spTree>
    <p:extLst>
      <p:ext uri="{BB962C8B-B14F-4D97-AF65-F5344CB8AC3E}">
        <p14:creationId xmlns:p14="http://schemas.microsoft.com/office/powerpoint/2010/main" val="4057842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Disposition personnalisée">
    <p:bg>
      <p:bgPr>
        <a:solidFill>
          <a:schemeClr val="accent4">
            <a:alpha val="25000"/>
          </a:schemeClr>
        </a:solidFill>
        <a:effectLst/>
      </p:bgPr>
    </p:bg>
    <p:spTree>
      <p:nvGrpSpPr>
        <p:cNvPr id="1" name=""/>
        <p:cNvGrpSpPr/>
        <p:nvPr/>
      </p:nvGrpSpPr>
      <p:grpSpPr>
        <a:xfrm>
          <a:off x="0" y="0"/>
          <a:ext cx="0" cy="0"/>
          <a:chOff x="0" y="0"/>
          <a:chExt cx="0" cy="0"/>
        </a:xfrm>
      </p:grpSpPr>
      <p:sp>
        <p:nvSpPr>
          <p:cNvPr id="3" name="Espace réservé du texte 17">
            <a:extLst>
              <a:ext uri="{FF2B5EF4-FFF2-40B4-BE49-F238E27FC236}">
                <a16:creationId xmlns:a16="http://schemas.microsoft.com/office/drawing/2014/main" id="{7B6E273F-9EF3-4F6C-5023-F8C01528FC14}"/>
              </a:ext>
            </a:extLst>
          </p:cNvPr>
          <p:cNvSpPr>
            <a:spLocks noGrp="1"/>
          </p:cNvSpPr>
          <p:nvPr>
            <p:ph type="body" sz="quarter" idx="12" hasCustomPrompt="1"/>
          </p:nvPr>
        </p:nvSpPr>
        <p:spPr>
          <a:xfrm>
            <a:off x="1051251" y="1875706"/>
            <a:ext cx="3476625" cy="599639"/>
          </a:xfrm>
          <a:prstGeom prst="rect">
            <a:avLst/>
          </a:prstGeom>
        </p:spPr>
        <p:txBody>
          <a:bodyPr/>
          <a:lstStyle>
            <a:lvl1pPr marL="0" indent="0">
              <a:buNone/>
              <a:defRPr sz="1800">
                <a:latin typeface="Verdana" panose="020B0604030504040204" pitchFamily="34" charset="0"/>
                <a:ea typeface="Verdana" panose="020B0604030504040204" pitchFamily="34" charset="0"/>
                <a:cs typeface="Verdana" panose="020B0604030504040204" pitchFamily="34" charset="0"/>
              </a:defRPr>
            </a:lvl1pPr>
          </a:lstStyle>
          <a:p>
            <a:pPr lvl="0"/>
            <a:r>
              <a:rPr lang="fr-FR" dirty="0"/>
              <a:t>Sous titre de </a:t>
            </a:r>
            <a:br>
              <a:rPr lang="fr-FR" dirty="0"/>
            </a:br>
            <a:r>
              <a:rPr lang="fr-FR" dirty="0"/>
              <a:t>la Section</a:t>
            </a:r>
          </a:p>
        </p:txBody>
      </p:sp>
      <p:sp>
        <p:nvSpPr>
          <p:cNvPr id="4" name="Espace réservé du texte 20">
            <a:extLst>
              <a:ext uri="{FF2B5EF4-FFF2-40B4-BE49-F238E27FC236}">
                <a16:creationId xmlns:a16="http://schemas.microsoft.com/office/drawing/2014/main" id="{ED0F9857-BA41-5C93-D28A-4E7BD38A3F3C}"/>
              </a:ext>
            </a:extLst>
          </p:cNvPr>
          <p:cNvSpPr>
            <a:spLocks noGrp="1"/>
          </p:cNvSpPr>
          <p:nvPr>
            <p:ph type="body" sz="quarter" idx="13" hasCustomPrompt="1"/>
          </p:nvPr>
        </p:nvSpPr>
        <p:spPr>
          <a:xfrm>
            <a:off x="1051936" y="721449"/>
            <a:ext cx="3476625" cy="996950"/>
          </a:xfrm>
          <a:prstGeom prst="rect">
            <a:avLst/>
          </a:prstGeom>
        </p:spPr>
        <p:txBody>
          <a:bodyPr/>
          <a:lstStyle>
            <a:lvl1pPr marL="0" indent="0">
              <a:buNone/>
              <a:defRPr sz="3200" b="1" i="0">
                <a:latin typeface="Area Inktrap" pitchFamily="2" charset="77"/>
              </a:defRPr>
            </a:lvl1pPr>
          </a:lstStyle>
          <a:p>
            <a:pPr lvl="0"/>
            <a:r>
              <a:rPr lang="fr-FR" dirty="0"/>
              <a:t>Titre de</a:t>
            </a:r>
            <a:br>
              <a:rPr lang="fr-FR" dirty="0"/>
            </a:br>
            <a:r>
              <a:rPr lang="fr-FR" dirty="0"/>
              <a:t>la Section</a:t>
            </a:r>
          </a:p>
        </p:txBody>
      </p:sp>
      <p:sp>
        <p:nvSpPr>
          <p:cNvPr id="6" name="Rectangle 5">
            <a:extLst>
              <a:ext uri="{FF2B5EF4-FFF2-40B4-BE49-F238E27FC236}">
                <a16:creationId xmlns:a16="http://schemas.microsoft.com/office/drawing/2014/main" id="{F1A0A1A7-849E-ACF9-0C50-7A13BF8A23D8}"/>
              </a:ext>
            </a:extLst>
          </p:cNvPr>
          <p:cNvSpPr/>
          <p:nvPr userDrawn="1"/>
        </p:nvSpPr>
        <p:spPr>
          <a:xfrm>
            <a:off x="0" y="6337300"/>
            <a:ext cx="12192000" cy="52070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ysClr val="windowText" lastClr="000000"/>
              </a:solidFill>
            </a:endParaRPr>
          </a:p>
        </p:txBody>
      </p:sp>
      <p:pic>
        <p:nvPicPr>
          <p:cNvPr id="7" name="Image 6" descr="Une image contenant Police, texte, Graphique, logo&#10;&#10;Description générée automatiquement">
            <a:extLst>
              <a:ext uri="{FF2B5EF4-FFF2-40B4-BE49-F238E27FC236}">
                <a16:creationId xmlns:a16="http://schemas.microsoft.com/office/drawing/2014/main" id="{C0539966-A17F-F9D7-3F1C-C2AB2081CEDB}"/>
              </a:ext>
            </a:extLst>
          </p:cNvPr>
          <p:cNvPicPr>
            <a:picLocks noChangeAspect="1"/>
          </p:cNvPicPr>
          <p:nvPr userDrawn="1"/>
        </p:nvPicPr>
        <p:blipFill>
          <a:blip r:embed="rId2"/>
          <a:stretch>
            <a:fillRect/>
          </a:stretch>
        </p:blipFill>
        <p:spPr>
          <a:xfrm>
            <a:off x="118341" y="6423474"/>
            <a:ext cx="745259" cy="348351"/>
          </a:xfrm>
          <a:prstGeom prst="rect">
            <a:avLst/>
          </a:prstGeom>
        </p:spPr>
      </p:pic>
      <p:pic>
        <p:nvPicPr>
          <p:cNvPr id="10" name="Image 9" descr="Une image contenant capture d’écran, Graphique, Bleu électrique, conception&#10;&#10;Description générée automatiquement">
            <a:extLst>
              <a:ext uri="{FF2B5EF4-FFF2-40B4-BE49-F238E27FC236}">
                <a16:creationId xmlns:a16="http://schemas.microsoft.com/office/drawing/2014/main" id="{29248B8F-90E4-B018-8C73-6D2310E00CF7}"/>
              </a:ext>
            </a:extLst>
          </p:cNvPr>
          <p:cNvPicPr>
            <a:picLocks noChangeAspect="1"/>
          </p:cNvPicPr>
          <p:nvPr userDrawn="1"/>
        </p:nvPicPr>
        <p:blipFill>
          <a:blip r:embed="rId3"/>
          <a:stretch>
            <a:fillRect/>
          </a:stretch>
        </p:blipFill>
        <p:spPr>
          <a:xfrm>
            <a:off x="0" y="941099"/>
            <a:ext cx="863600" cy="520700"/>
          </a:xfrm>
          <a:prstGeom prst="rect">
            <a:avLst/>
          </a:prstGeom>
        </p:spPr>
      </p:pic>
      <p:pic>
        <p:nvPicPr>
          <p:cNvPr id="16" name="Image 15" descr="Une image contenant Graphique, graphisme, capture d’écran, conception&#10;&#10;Description générée automatiquement">
            <a:extLst>
              <a:ext uri="{FF2B5EF4-FFF2-40B4-BE49-F238E27FC236}">
                <a16:creationId xmlns:a16="http://schemas.microsoft.com/office/drawing/2014/main" id="{9CA0FB9B-3EB1-8ACF-002F-A302F2624668}"/>
              </a:ext>
            </a:extLst>
          </p:cNvPr>
          <p:cNvPicPr>
            <a:picLocks noChangeAspect="1"/>
          </p:cNvPicPr>
          <p:nvPr userDrawn="1"/>
        </p:nvPicPr>
        <p:blipFill>
          <a:blip r:embed="rId4"/>
          <a:stretch>
            <a:fillRect/>
          </a:stretch>
        </p:blipFill>
        <p:spPr>
          <a:xfrm>
            <a:off x="4716212" y="1267835"/>
            <a:ext cx="6557818" cy="4118555"/>
          </a:xfrm>
          <a:prstGeom prst="rect">
            <a:avLst/>
          </a:prstGeom>
        </p:spPr>
      </p:pic>
    </p:spTree>
    <p:extLst>
      <p:ext uri="{BB962C8B-B14F-4D97-AF65-F5344CB8AC3E}">
        <p14:creationId xmlns:p14="http://schemas.microsoft.com/office/powerpoint/2010/main" val="597401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Disposition personnalisée">
    <p:bg>
      <p:bgPr>
        <a:solidFill>
          <a:schemeClr val="accent3">
            <a:alpha val="25000"/>
          </a:schemeClr>
        </a:solidFill>
        <a:effectLst/>
      </p:bgPr>
    </p:bg>
    <p:spTree>
      <p:nvGrpSpPr>
        <p:cNvPr id="1" name=""/>
        <p:cNvGrpSpPr/>
        <p:nvPr/>
      </p:nvGrpSpPr>
      <p:grpSpPr>
        <a:xfrm>
          <a:off x="0" y="0"/>
          <a:ext cx="0" cy="0"/>
          <a:chOff x="0" y="0"/>
          <a:chExt cx="0" cy="0"/>
        </a:xfrm>
      </p:grpSpPr>
      <p:sp>
        <p:nvSpPr>
          <p:cNvPr id="3" name="Espace réservé du texte 17">
            <a:extLst>
              <a:ext uri="{FF2B5EF4-FFF2-40B4-BE49-F238E27FC236}">
                <a16:creationId xmlns:a16="http://schemas.microsoft.com/office/drawing/2014/main" id="{7B6E273F-9EF3-4F6C-5023-F8C01528FC14}"/>
              </a:ext>
            </a:extLst>
          </p:cNvPr>
          <p:cNvSpPr>
            <a:spLocks noGrp="1"/>
          </p:cNvSpPr>
          <p:nvPr>
            <p:ph type="body" sz="quarter" idx="12" hasCustomPrompt="1"/>
          </p:nvPr>
        </p:nvSpPr>
        <p:spPr>
          <a:xfrm>
            <a:off x="1051251" y="1875706"/>
            <a:ext cx="3476625" cy="599639"/>
          </a:xfrm>
          <a:prstGeom prst="rect">
            <a:avLst/>
          </a:prstGeom>
        </p:spPr>
        <p:txBody>
          <a:bodyPr/>
          <a:lstStyle>
            <a:lvl1pPr marL="0" indent="0">
              <a:buNone/>
              <a:defRPr sz="1800">
                <a:latin typeface="Verdana" panose="020B0604030504040204" pitchFamily="34" charset="0"/>
                <a:ea typeface="Verdana" panose="020B0604030504040204" pitchFamily="34" charset="0"/>
                <a:cs typeface="Verdana" panose="020B0604030504040204" pitchFamily="34" charset="0"/>
              </a:defRPr>
            </a:lvl1pPr>
          </a:lstStyle>
          <a:p>
            <a:pPr lvl="0"/>
            <a:r>
              <a:rPr lang="fr-FR" dirty="0"/>
              <a:t>Sous titre de </a:t>
            </a:r>
            <a:br>
              <a:rPr lang="fr-FR" dirty="0"/>
            </a:br>
            <a:r>
              <a:rPr lang="fr-FR" dirty="0"/>
              <a:t>la Section</a:t>
            </a:r>
          </a:p>
        </p:txBody>
      </p:sp>
      <p:sp>
        <p:nvSpPr>
          <p:cNvPr id="4" name="Espace réservé du texte 20">
            <a:extLst>
              <a:ext uri="{FF2B5EF4-FFF2-40B4-BE49-F238E27FC236}">
                <a16:creationId xmlns:a16="http://schemas.microsoft.com/office/drawing/2014/main" id="{ED0F9857-BA41-5C93-D28A-4E7BD38A3F3C}"/>
              </a:ext>
            </a:extLst>
          </p:cNvPr>
          <p:cNvSpPr>
            <a:spLocks noGrp="1"/>
          </p:cNvSpPr>
          <p:nvPr>
            <p:ph type="body" sz="quarter" idx="13" hasCustomPrompt="1"/>
          </p:nvPr>
        </p:nvSpPr>
        <p:spPr>
          <a:xfrm>
            <a:off x="1051936" y="721449"/>
            <a:ext cx="3476625" cy="996950"/>
          </a:xfrm>
          <a:prstGeom prst="rect">
            <a:avLst/>
          </a:prstGeom>
        </p:spPr>
        <p:txBody>
          <a:bodyPr/>
          <a:lstStyle>
            <a:lvl1pPr marL="0" indent="0">
              <a:buNone/>
              <a:defRPr sz="3200" b="1" i="0">
                <a:latin typeface="Area Inktrap" pitchFamily="2" charset="77"/>
              </a:defRPr>
            </a:lvl1pPr>
          </a:lstStyle>
          <a:p>
            <a:pPr lvl="0"/>
            <a:r>
              <a:rPr lang="fr-FR" dirty="0"/>
              <a:t>Titre de</a:t>
            </a:r>
            <a:br>
              <a:rPr lang="fr-FR" dirty="0"/>
            </a:br>
            <a:r>
              <a:rPr lang="fr-FR" dirty="0"/>
              <a:t>la Section</a:t>
            </a:r>
          </a:p>
        </p:txBody>
      </p:sp>
      <p:sp>
        <p:nvSpPr>
          <p:cNvPr id="6" name="Rectangle 5">
            <a:extLst>
              <a:ext uri="{FF2B5EF4-FFF2-40B4-BE49-F238E27FC236}">
                <a16:creationId xmlns:a16="http://schemas.microsoft.com/office/drawing/2014/main" id="{F1A0A1A7-849E-ACF9-0C50-7A13BF8A23D8}"/>
              </a:ext>
            </a:extLst>
          </p:cNvPr>
          <p:cNvSpPr/>
          <p:nvPr userDrawn="1"/>
        </p:nvSpPr>
        <p:spPr>
          <a:xfrm>
            <a:off x="0" y="6337300"/>
            <a:ext cx="12192000" cy="52070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ysClr val="windowText" lastClr="000000"/>
              </a:solidFill>
            </a:endParaRPr>
          </a:p>
        </p:txBody>
      </p:sp>
      <p:pic>
        <p:nvPicPr>
          <p:cNvPr id="7" name="Image 6" descr="Une image contenant Police, texte, Graphique, logo&#10;&#10;Description générée automatiquement">
            <a:extLst>
              <a:ext uri="{FF2B5EF4-FFF2-40B4-BE49-F238E27FC236}">
                <a16:creationId xmlns:a16="http://schemas.microsoft.com/office/drawing/2014/main" id="{C0539966-A17F-F9D7-3F1C-C2AB2081CEDB}"/>
              </a:ext>
            </a:extLst>
          </p:cNvPr>
          <p:cNvPicPr>
            <a:picLocks noChangeAspect="1"/>
          </p:cNvPicPr>
          <p:nvPr userDrawn="1"/>
        </p:nvPicPr>
        <p:blipFill>
          <a:blip r:embed="rId2"/>
          <a:stretch>
            <a:fillRect/>
          </a:stretch>
        </p:blipFill>
        <p:spPr>
          <a:xfrm>
            <a:off x="118341" y="6423474"/>
            <a:ext cx="745259" cy="348351"/>
          </a:xfrm>
          <a:prstGeom prst="rect">
            <a:avLst/>
          </a:prstGeom>
        </p:spPr>
      </p:pic>
      <p:pic>
        <p:nvPicPr>
          <p:cNvPr id="8" name="Image 7" descr="Une image contenant Graphique, Caractère coloré, capture d’écran, conception&#10;&#10;Description générée automatiquement">
            <a:extLst>
              <a:ext uri="{FF2B5EF4-FFF2-40B4-BE49-F238E27FC236}">
                <a16:creationId xmlns:a16="http://schemas.microsoft.com/office/drawing/2014/main" id="{5C1DDF5E-A9AF-8022-F5C7-624B578AF098}"/>
              </a:ext>
            </a:extLst>
          </p:cNvPr>
          <p:cNvPicPr>
            <a:picLocks noChangeAspect="1"/>
          </p:cNvPicPr>
          <p:nvPr userDrawn="1"/>
        </p:nvPicPr>
        <p:blipFill>
          <a:blip r:embed="rId3"/>
          <a:stretch>
            <a:fillRect/>
          </a:stretch>
        </p:blipFill>
        <p:spPr>
          <a:xfrm>
            <a:off x="0" y="941099"/>
            <a:ext cx="863600" cy="520700"/>
          </a:xfrm>
          <a:prstGeom prst="rect">
            <a:avLst/>
          </a:prstGeom>
        </p:spPr>
      </p:pic>
      <p:pic>
        <p:nvPicPr>
          <p:cNvPr id="11" name="Image 10" descr="Une image contenant Graphique, graphisme, clipart, dessin humoristique&#10;&#10;Description générée automatiquement">
            <a:extLst>
              <a:ext uri="{FF2B5EF4-FFF2-40B4-BE49-F238E27FC236}">
                <a16:creationId xmlns:a16="http://schemas.microsoft.com/office/drawing/2014/main" id="{EFDFC14E-EBBF-FB36-F8C8-8B87D31C426B}"/>
              </a:ext>
            </a:extLst>
          </p:cNvPr>
          <p:cNvPicPr>
            <a:picLocks noChangeAspect="1"/>
          </p:cNvPicPr>
          <p:nvPr userDrawn="1"/>
        </p:nvPicPr>
        <p:blipFill>
          <a:blip r:embed="rId4"/>
          <a:stretch>
            <a:fillRect/>
          </a:stretch>
        </p:blipFill>
        <p:spPr>
          <a:xfrm>
            <a:off x="4890219" y="1163783"/>
            <a:ext cx="6145861" cy="4308188"/>
          </a:xfrm>
          <a:prstGeom prst="rect">
            <a:avLst/>
          </a:prstGeom>
        </p:spPr>
      </p:pic>
    </p:spTree>
    <p:extLst>
      <p:ext uri="{BB962C8B-B14F-4D97-AF65-F5344CB8AC3E}">
        <p14:creationId xmlns:p14="http://schemas.microsoft.com/office/powerpoint/2010/main" val="3998212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Disposition personnalisée">
    <p:bg>
      <p:bgPr>
        <a:solidFill>
          <a:schemeClr val="accent5">
            <a:alpha val="25000"/>
          </a:schemeClr>
        </a:solidFill>
        <a:effectLst/>
      </p:bgPr>
    </p:bg>
    <p:spTree>
      <p:nvGrpSpPr>
        <p:cNvPr id="1" name=""/>
        <p:cNvGrpSpPr/>
        <p:nvPr/>
      </p:nvGrpSpPr>
      <p:grpSpPr>
        <a:xfrm>
          <a:off x="0" y="0"/>
          <a:ext cx="0" cy="0"/>
          <a:chOff x="0" y="0"/>
          <a:chExt cx="0" cy="0"/>
        </a:xfrm>
      </p:grpSpPr>
      <p:sp>
        <p:nvSpPr>
          <p:cNvPr id="3" name="Espace réservé du texte 17">
            <a:extLst>
              <a:ext uri="{FF2B5EF4-FFF2-40B4-BE49-F238E27FC236}">
                <a16:creationId xmlns:a16="http://schemas.microsoft.com/office/drawing/2014/main" id="{7B6E273F-9EF3-4F6C-5023-F8C01528FC14}"/>
              </a:ext>
            </a:extLst>
          </p:cNvPr>
          <p:cNvSpPr>
            <a:spLocks noGrp="1"/>
          </p:cNvSpPr>
          <p:nvPr>
            <p:ph type="body" sz="quarter" idx="12" hasCustomPrompt="1"/>
          </p:nvPr>
        </p:nvSpPr>
        <p:spPr>
          <a:xfrm>
            <a:off x="1051251" y="1875706"/>
            <a:ext cx="3476625" cy="599639"/>
          </a:xfrm>
          <a:prstGeom prst="rect">
            <a:avLst/>
          </a:prstGeom>
        </p:spPr>
        <p:txBody>
          <a:bodyPr/>
          <a:lstStyle>
            <a:lvl1pPr marL="0" indent="0">
              <a:buNone/>
              <a:defRPr sz="1800">
                <a:latin typeface="Verdana" panose="020B0604030504040204" pitchFamily="34" charset="0"/>
                <a:ea typeface="Verdana" panose="020B0604030504040204" pitchFamily="34" charset="0"/>
                <a:cs typeface="Verdana" panose="020B0604030504040204" pitchFamily="34" charset="0"/>
              </a:defRPr>
            </a:lvl1pPr>
          </a:lstStyle>
          <a:p>
            <a:pPr lvl="0"/>
            <a:r>
              <a:rPr lang="fr-FR" dirty="0"/>
              <a:t>Sous titre de </a:t>
            </a:r>
            <a:br>
              <a:rPr lang="fr-FR" dirty="0"/>
            </a:br>
            <a:r>
              <a:rPr lang="fr-FR" dirty="0"/>
              <a:t>la Section</a:t>
            </a:r>
          </a:p>
        </p:txBody>
      </p:sp>
      <p:sp>
        <p:nvSpPr>
          <p:cNvPr id="4" name="Espace réservé du texte 20">
            <a:extLst>
              <a:ext uri="{FF2B5EF4-FFF2-40B4-BE49-F238E27FC236}">
                <a16:creationId xmlns:a16="http://schemas.microsoft.com/office/drawing/2014/main" id="{ED0F9857-BA41-5C93-D28A-4E7BD38A3F3C}"/>
              </a:ext>
            </a:extLst>
          </p:cNvPr>
          <p:cNvSpPr>
            <a:spLocks noGrp="1"/>
          </p:cNvSpPr>
          <p:nvPr>
            <p:ph type="body" sz="quarter" idx="13" hasCustomPrompt="1"/>
          </p:nvPr>
        </p:nvSpPr>
        <p:spPr>
          <a:xfrm>
            <a:off x="1051936" y="721449"/>
            <a:ext cx="3476625" cy="996950"/>
          </a:xfrm>
          <a:prstGeom prst="rect">
            <a:avLst/>
          </a:prstGeom>
        </p:spPr>
        <p:txBody>
          <a:bodyPr/>
          <a:lstStyle>
            <a:lvl1pPr marL="0" indent="0">
              <a:buNone/>
              <a:defRPr sz="3200" b="1" i="0">
                <a:latin typeface="Area Inktrap" pitchFamily="2" charset="77"/>
              </a:defRPr>
            </a:lvl1pPr>
          </a:lstStyle>
          <a:p>
            <a:pPr lvl="0"/>
            <a:r>
              <a:rPr lang="fr-FR" dirty="0"/>
              <a:t>Titre de</a:t>
            </a:r>
            <a:br>
              <a:rPr lang="fr-FR" dirty="0"/>
            </a:br>
            <a:r>
              <a:rPr lang="fr-FR" dirty="0"/>
              <a:t>la Section</a:t>
            </a:r>
          </a:p>
        </p:txBody>
      </p:sp>
      <p:sp>
        <p:nvSpPr>
          <p:cNvPr id="6" name="Rectangle 5">
            <a:extLst>
              <a:ext uri="{FF2B5EF4-FFF2-40B4-BE49-F238E27FC236}">
                <a16:creationId xmlns:a16="http://schemas.microsoft.com/office/drawing/2014/main" id="{F1A0A1A7-849E-ACF9-0C50-7A13BF8A23D8}"/>
              </a:ext>
            </a:extLst>
          </p:cNvPr>
          <p:cNvSpPr/>
          <p:nvPr userDrawn="1"/>
        </p:nvSpPr>
        <p:spPr>
          <a:xfrm>
            <a:off x="0" y="6337300"/>
            <a:ext cx="12192000" cy="52070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ysClr val="windowText" lastClr="000000"/>
              </a:solidFill>
            </a:endParaRPr>
          </a:p>
        </p:txBody>
      </p:sp>
      <p:pic>
        <p:nvPicPr>
          <p:cNvPr id="7" name="Image 6" descr="Une image contenant Police, texte, Graphique, logo&#10;&#10;Description générée automatiquement">
            <a:extLst>
              <a:ext uri="{FF2B5EF4-FFF2-40B4-BE49-F238E27FC236}">
                <a16:creationId xmlns:a16="http://schemas.microsoft.com/office/drawing/2014/main" id="{C0539966-A17F-F9D7-3F1C-C2AB2081CEDB}"/>
              </a:ext>
            </a:extLst>
          </p:cNvPr>
          <p:cNvPicPr>
            <a:picLocks noChangeAspect="1"/>
          </p:cNvPicPr>
          <p:nvPr userDrawn="1"/>
        </p:nvPicPr>
        <p:blipFill>
          <a:blip r:embed="rId2"/>
          <a:stretch>
            <a:fillRect/>
          </a:stretch>
        </p:blipFill>
        <p:spPr>
          <a:xfrm>
            <a:off x="118341" y="6423474"/>
            <a:ext cx="745259" cy="348351"/>
          </a:xfrm>
          <a:prstGeom prst="rect">
            <a:avLst/>
          </a:prstGeom>
        </p:spPr>
      </p:pic>
      <p:pic>
        <p:nvPicPr>
          <p:cNvPr id="9" name="Image 8" descr="Une image contenant Graphique, capture d’écran&#10;&#10;Description générée automatiquement">
            <a:extLst>
              <a:ext uri="{FF2B5EF4-FFF2-40B4-BE49-F238E27FC236}">
                <a16:creationId xmlns:a16="http://schemas.microsoft.com/office/drawing/2014/main" id="{85700792-4DC9-B2CA-9EE5-56F44191A5F9}"/>
              </a:ext>
            </a:extLst>
          </p:cNvPr>
          <p:cNvPicPr>
            <a:picLocks noChangeAspect="1"/>
          </p:cNvPicPr>
          <p:nvPr userDrawn="1"/>
        </p:nvPicPr>
        <p:blipFill>
          <a:blip r:embed="rId3"/>
          <a:stretch>
            <a:fillRect/>
          </a:stretch>
        </p:blipFill>
        <p:spPr>
          <a:xfrm>
            <a:off x="0" y="941099"/>
            <a:ext cx="863600" cy="520700"/>
          </a:xfrm>
          <a:prstGeom prst="rect">
            <a:avLst/>
          </a:prstGeom>
        </p:spPr>
      </p:pic>
      <p:pic>
        <p:nvPicPr>
          <p:cNvPr id="12" name="Image 11" descr="Une image contenant Graphique, clipart, conception, art&#10;&#10;Description générée automatiquement">
            <a:extLst>
              <a:ext uri="{FF2B5EF4-FFF2-40B4-BE49-F238E27FC236}">
                <a16:creationId xmlns:a16="http://schemas.microsoft.com/office/drawing/2014/main" id="{D95A3F42-4635-ECBC-EA49-1E6A2E76F017}"/>
              </a:ext>
            </a:extLst>
          </p:cNvPr>
          <p:cNvPicPr>
            <a:picLocks noChangeAspect="1"/>
          </p:cNvPicPr>
          <p:nvPr userDrawn="1"/>
        </p:nvPicPr>
        <p:blipFill>
          <a:blip r:embed="rId4"/>
          <a:stretch>
            <a:fillRect/>
          </a:stretch>
        </p:blipFill>
        <p:spPr>
          <a:xfrm>
            <a:off x="4408684" y="1211362"/>
            <a:ext cx="6836533" cy="4248920"/>
          </a:xfrm>
          <a:prstGeom prst="rect">
            <a:avLst/>
          </a:prstGeom>
        </p:spPr>
      </p:pic>
    </p:spTree>
    <p:extLst>
      <p:ext uri="{BB962C8B-B14F-4D97-AF65-F5344CB8AC3E}">
        <p14:creationId xmlns:p14="http://schemas.microsoft.com/office/powerpoint/2010/main" val="19760023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Disposition personnalisée">
    <p:bg>
      <p:bgPr>
        <a:solidFill>
          <a:schemeClr val="accent2">
            <a:alpha val="25000"/>
          </a:schemeClr>
        </a:solidFill>
        <a:effectLst/>
      </p:bgPr>
    </p:bg>
    <p:spTree>
      <p:nvGrpSpPr>
        <p:cNvPr id="1" name=""/>
        <p:cNvGrpSpPr/>
        <p:nvPr/>
      </p:nvGrpSpPr>
      <p:grpSpPr>
        <a:xfrm>
          <a:off x="0" y="0"/>
          <a:ext cx="0" cy="0"/>
          <a:chOff x="0" y="0"/>
          <a:chExt cx="0" cy="0"/>
        </a:xfrm>
      </p:grpSpPr>
      <p:sp>
        <p:nvSpPr>
          <p:cNvPr id="3" name="Espace réservé du texte 17">
            <a:extLst>
              <a:ext uri="{FF2B5EF4-FFF2-40B4-BE49-F238E27FC236}">
                <a16:creationId xmlns:a16="http://schemas.microsoft.com/office/drawing/2014/main" id="{7B6E273F-9EF3-4F6C-5023-F8C01528FC14}"/>
              </a:ext>
            </a:extLst>
          </p:cNvPr>
          <p:cNvSpPr>
            <a:spLocks noGrp="1"/>
          </p:cNvSpPr>
          <p:nvPr>
            <p:ph type="body" sz="quarter" idx="12" hasCustomPrompt="1"/>
          </p:nvPr>
        </p:nvSpPr>
        <p:spPr>
          <a:xfrm>
            <a:off x="1051251" y="1875706"/>
            <a:ext cx="3476625" cy="599639"/>
          </a:xfrm>
          <a:prstGeom prst="rect">
            <a:avLst/>
          </a:prstGeom>
        </p:spPr>
        <p:txBody>
          <a:bodyPr/>
          <a:lstStyle>
            <a:lvl1pPr marL="0" indent="0">
              <a:buNone/>
              <a:defRPr sz="1800">
                <a:latin typeface="Verdana" panose="020B0604030504040204" pitchFamily="34" charset="0"/>
                <a:ea typeface="Verdana" panose="020B0604030504040204" pitchFamily="34" charset="0"/>
                <a:cs typeface="Verdana" panose="020B0604030504040204" pitchFamily="34" charset="0"/>
              </a:defRPr>
            </a:lvl1pPr>
          </a:lstStyle>
          <a:p>
            <a:pPr lvl="0"/>
            <a:r>
              <a:rPr lang="fr-FR" dirty="0"/>
              <a:t>Sous titre de </a:t>
            </a:r>
            <a:br>
              <a:rPr lang="fr-FR" dirty="0"/>
            </a:br>
            <a:r>
              <a:rPr lang="fr-FR" dirty="0"/>
              <a:t>la Section</a:t>
            </a:r>
          </a:p>
        </p:txBody>
      </p:sp>
      <p:sp>
        <p:nvSpPr>
          <p:cNvPr id="4" name="Espace réservé du texte 20">
            <a:extLst>
              <a:ext uri="{FF2B5EF4-FFF2-40B4-BE49-F238E27FC236}">
                <a16:creationId xmlns:a16="http://schemas.microsoft.com/office/drawing/2014/main" id="{ED0F9857-BA41-5C93-D28A-4E7BD38A3F3C}"/>
              </a:ext>
            </a:extLst>
          </p:cNvPr>
          <p:cNvSpPr>
            <a:spLocks noGrp="1"/>
          </p:cNvSpPr>
          <p:nvPr>
            <p:ph type="body" sz="quarter" idx="13" hasCustomPrompt="1"/>
          </p:nvPr>
        </p:nvSpPr>
        <p:spPr>
          <a:xfrm>
            <a:off x="1051936" y="721449"/>
            <a:ext cx="3476625" cy="996950"/>
          </a:xfrm>
          <a:prstGeom prst="rect">
            <a:avLst/>
          </a:prstGeom>
        </p:spPr>
        <p:txBody>
          <a:bodyPr/>
          <a:lstStyle>
            <a:lvl1pPr marL="0" indent="0">
              <a:buNone/>
              <a:defRPr sz="3200" b="1" i="0">
                <a:latin typeface="Area Inktrap" pitchFamily="2" charset="77"/>
              </a:defRPr>
            </a:lvl1pPr>
          </a:lstStyle>
          <a:p>
            <a:pPr lvl="0"/>
            <a:r>
              <a:rPr lang="fr-FR" dirty="0"/>
              <a:t>Titre de</a:t>
            </a:r>
            <a:br>
              <a:rPr lang="fr-FR" dirty="0"/>
            </a:br>
            <a:r>
              <a:rPr lang="fr-FR" dirty="0"/>
              <a:t>la Section</a:t>
            </a:r>
          </a:p>
        </p:txBody>
      </p:sp>
      <p:sp>
        <p:nvSpPr>
          <p:cNvPr id="6" name="Rectangle 5">
            <a:extLst>
              <a:ext uri="{FF2B5EF4-FFF2-40B4-BE49-F238E27FC236}">
                <a16:creationId xmlns:a16="http://schemas.microsoft.com/office/drawing/2014/main" id="{F1A0A1A7-849E-ACF9-0C50-7A13BF8A23D8}"/>
              </a:ext>
            </a:extLst>
          </p:cNvPr>
          <p:cNvSpPr/>
          <p:nvPr userDrawn="1"/>
        </p:nvSpPr>
        <p:spPr>
          <a:xfrm>
            <a:off x="0" y="6337300"/>
            <a:ext cx="12192000" cy="52070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ysClr val="windowText" lastClr="000000"/>
              </a:solidFill>
            </a:endParaRPr>
          </a:p>
        </p:txBody>
      </p:sp>
      <p:pic>
        <p:nvPicPr>
          <p:cNvPr id="7" name="Image 6" descr="Une image contenant Police, texte, Graphique, logo&#10;&#10;Description générée automatiquement">
            <a:extLst>
              <a:ext uri="{FF2B5EF4-FFF2-40B4-BE49-F238E27FC236}">
                <a16:creationId xmlns:a16="http://schemas.microsoft.com/office/drawing/2014/main" id="{C0539966-A17F-F9D7-3F1C-C2AB2081CEDB}"/>
              </a:ext>
            </a:extLst>
          </p:cNvPr>
          <p:cNvPicPr>
            <a:picLocks noChangeAspect="1"/>
          </p:cNvPicPr>
          <p:nvPr userDrawn="1"/>
        </p:nvPicPr>
        <p:blipFill>
          <a:blip r:embed="rId2"/>
          <a:stretch>
            <a:fillRect/>
          </a:stretch>
        </p:blipFill>
        <p:spPr>
          <a:xfrm>
            <a:off x="118341" y="6423474"/>
            <a:ext cx="745259" cy="348351"/>
          </a:xfrm>
          <a:prstGeom prst="rect">
            <a:avLst/>
          </a:prstGeom>
        </p:spPr>
      </p:pic>
      <p:pic>
        <p:nvPicPr>
          <p:cNvPr id="8" name="Image 7" descr="Une image contenant orange, Graphique, conception&#10;&#10;Description générée automatiquement">
            <a:extLst>
              <a:ext uri="{FF2B5EF4-FFF2-40B4-BE49-F238E27FC236}">
                <a16:creationId xmlns:a16="http://schemas.microsoft.com/office/drawing/2014/main" id="{EFC20059-5860-59FF-9EA4-B63CB38CD9DE}"/>
              </a:ext>
            </a:extLst>
          </p:cNvPr>
          <p:cNvPicPr>
            <a:picLocks noChangeAspect="1"/>
          </p:cNvPicPr>
          <p:nvPr userDrawn="1"/>
        </p:nvPicPr>
        <p:blipFill>
          <a:blip r:embed="rId3"/>
          <a:stretch>
            <a:fillRect/>
          </a:stretch>
        </p:blipFill>
        <p:spPr>
          <a:xfrm>
            <a:off x="0" y="959574"/>
            <a:ext cx="863600" cy="520700"/>
          </a:xfrm>
          <a:prstGeom prst="rect">
            <a:avLst/>
          </a:prstGeom>
        </p:spPr>
      </p:pic>
      <p:pic>
        <p:nvPicPr>
          <p:cNvPr id="11" name="Image 10" descr="Une image contenant clipart, dessin humoristique, Graphique, illustration&#10;&#10;Description générée automatiquement">
            <a:extLst>
              <a:ext uri="{FF2B5EF4-FFF2-40B4-BE49-F238E27FC236}">
                <a16:creationId xmlns:a16="http://schemas.microsoft.com/office/drawing/2014/main" id="{29C31DEB-0706-9B2C-3393-167F7C2A71E8}"/>
              </a:ext>
            </a:extLst>
          </p:cNvPr>
          <p:cNvPicPr>
            <a:picLocks noChangeAspect="1"/>
          </p:cNvPicPr>
          <p:nvPr userDrawn="1"/>
        </p:nvPicPr>
        <p:blipFill>
          <a:blip r:embed="rId4"/>
          <a:stretch>
            <a:fillRect/>
          </a:stretch>
        </p:blipFill>
        <p:spPr>
          <a:xfrm>
            <a:off x="4937583" y="959574"/>
            <a:ext cx="6077776" cy="4706651"/>
          </a:xfrm>
          <a:prstGeom prst="rect">
            <a:avLst/>
          </a:prstGeom>
        </p:spPr>
      </p:pic>
    </p:spTree>
    <p:extLst>
      <p:ext uri="{BB962C8B-B14F-4D97-AF65-F5344CB8AC3E}">
        <p14:creationId xmlns:p14="http://schemas.microsoft.com/office/powerpoint/2010/main" val="2757865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Disposition personnalisée">
    <p:bg>
      <p:bgPr>
        <a:solidFill>
          <a:schemeClr val="accent6">
            <a:alpha val="25000"/>
          </a:schemeClr>
        </a:solidFill>
        <a:effectLst/>
      </p:bgPr>
    </p:bg>
    <p:spTree>
      <p:nvGrpSpPr>
        <p:cNvPr id="1" name=""/>
        <p:cNvGrpSpPr/>
        <p:nvPr/>
      </p:nvGrpSpPr>
      <p:grpSpPr>
        <a:xfrm>
          <a:off x="0" y="0"/>
          <a:ext cx="0" cy="0"/>
          <a:chOff x="0" y="0"/>
          <a:chExt cx="0" cy="0"/>
        </a:xfrm>
      </p:grpSpPr>
      <p:sp>
        <p:nvSpPr>
          <p:cNvPr id="3" name="Espace réservé du texte 17">
            <a:extLst>
              <a:ext uri="{FF2B5EF4-FFF2-40B4-BE49-F238E27FC236}">
                <a16:creationId xmlns:a16="http://schemas.microsoft.com/office/drawing/2014/main" id="{7B6E273F-9EF3-4F6C-5023-F8C01528FC14}"/>
              </a:ext>
            </a:extLst>
          </p:cNvPr>
          <p:cNvSpPr>
            <a:spLocks noGrp="1"/>
          </p:cNvSpPr>
          <p:nvPr>
            <p:ph type="body" sz="quarter" idx="12" hasCustomPrompt="1"/>
          </p:nvPr>
        </p:nvSpPr>
        <p:spPr>
          <a:xfrm>
            <a:off x="1051251" y="1875706"/>
            <a:ext cx="3476625" cy="599639"/>
          </a:xfrm>
          <a:prstGeom prst="rect">
            <a:avLst/>
          </a:prstGeom>
        </p:spPr>
        <p:txBody>
          <a:bodyPr/>
          <a:lstStyle>
            <a:lvl1pPr marL="0" indent="0">
              <a:buNone/>
              <a:defRPr sz="1800">
                <a:latin typeface="Verdana" panose="020B0604030504040204" pitchFamily="34" charset="0"/>
                <a:ea typeface="Verdana" panose="020B0604030504040204" pitchFamily="34" charset="0"/>
                <a:cs typeface="Verdana" panose="020B0604030504040204" pitchFamily="34" charset="0"/>
              </a:defRPr>
            </a:lvl1pPr>
          </a:lstStyle>
          <a:p>
            <a:pPr lvl="0"/>
            <a:r>
              <a:rPr lang="fr-FR" dirty="0"/>
              <a:t>Sous titre de </a:t>
            </a:r>
            <a:br>
              <a:rPr lang="fr-FR" dirty="0"/>
            </a:br>
            <a:r>
              <a:rPr lang="fr-FR" dirty="0"/>
              <a:t>la Section</a:t>
            </a:r>
          </a:p>
        </p:txBody>
      </p:sp>
      <p:sp>
        <p:nvSpPr>
          <p:cNvPr id="4" name="Espace réservé du texte 20">
            <a:extLst>
              <a:ext uri="{FF2B5EF4-FFF2-40B4-BE49-F238E27FC236}">
                <a16:creationId xmlns:a16="http://schemas.microsoft.com/office/drawing/2014/main" id="{ED0F9857-BA41-5C93-D28A-4E7BD38A3F3C}"/>
              </a:ext>
            </a:extLst>
          </p:cNvPr>
          <p:cNvSpPr>
            <a:spLocks noGrp="1"/>
          </p:cNvSpPr>
          <p:nvPr>
            <p:ph type="body" sz="quarter" idx="13" hasCustomPrompt="1"/>
          </p:nvPr>
        </p:nvSpPr>
        <p:spPr>
          <a:xfrm>
            <a:off x="1051936" y="721449"/>
            <a:ext cx="3476625" cy="996950"/>
          </a:xfrm>
          <a:prstGeom prst="rect">
            <a:avLst/>
          </a:prstGeom>
        </p:spPr>
        <p:txBody>
          <a:bodyPr/>
          <a:lstStyle>
            <a:lvl1pPr marL="0" indent="0">
              <a:buNone/>
              <a:defRPr sz="3200" b="1" i="0">
                <a:latin typeface="Area Inktrap" pitchFamily="2" charset="77"/>
              </a:defRPr>
            </a:lvl1pPr>
          </a:lstStyle>
          <a:p>
            <a:pPr lvl="0"/>
            <a:r>
              <a:rPr lang="fr-FR" dirty="0"/>
              <a:t>Titre de</a:t>
            </a:r>
            <a:br>
              <a:rPr lang="fr-FR" dirty="0"/>
            </a:br>
            <a:r>
              <a:rPr lang="fr-FR" dirty="0"/>
              <a:t>la Section</a:t>
            </a:r>
          </a:p>
        </p:txBody>
      </p:sp>
      <p:sp>
        <p:nvSpPr>
          <p:cNvPr id="6" name="Rectangle 5">
            <a:extLst>
              <a:ext uri="{FF2B5EF4-FFF2-40B4-BE49-F238E27FC236}">
                <a16:creationId xmlns:a16="http://schemas.microsoft.com/office/drawing/2014/main" id="{F1A0A1A7-849E-ACF9-0C50-7A13BF8A23D8}"/>
              </a:ext>
            </a:extLst>
          </p:cNvPr>
          <p:cNvSpPr/>
          <p:nvPr userDrawn="1"/>
        </p:nvSpPr>
        <p:spPr>
          <a:xfrm>
            <a:off x="0" y="6337300"/>
            <a:ext cx="12192000" cy="52070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ysClr val="windowText" lastClr="000000"/>
              </a:solidFill>
            </a:endParaRPr>
          </a:p>
        </p:txBody>
      </p:sp>
      <p:pic>
        <p:nvPicPr>
          <p:cNvPr id="7" name="Image 6" descr="Une image contenant Police, texte, Graphique, logo&#10;&#10;Description générée automatiquement">
            <a:extLst>
              <a:ext uri="{FF2B5EF4-FFF2-40B4-BE49-F238E27FC236}">
                <a16:creationId xmlns:a16="http://schemas.microsoft.com/office/drawing/2014/main" id="{C0539966-A17F-F9D7-3F1C-C2AB2081CEDB}"/>
              </a:ext>
            </a:extLst>
          </p:cNvPr>
          <p:cNvPicPr>
            <a:picLocks noChangeAspect="1"/>
          </p:cNvPicPr>
          <p:nvPr userDrawn="1"/>
        </p:nvPicPr>
        <p:blipFill>
          <a:blip r:embed="rId2"/>
          <a:stretch>
            <a:fillRect/>
          </a:stretch>
        </p:blipFill>
        <p:spPr>
          <a:xfrm>
            <a:off x="118341" y="6423474"/>
            <a:ext cx="745259" cy="348351"/>
          </a:xfrm>
          <a:prstGeom prst="rect">
            <a:avLst/>
          </a:prstGeom>
        </p:spPr>
      </p:pic>
      <p:pic>
        <p:nvPicPr>
          <p:cNvPr id="9" name="Image 8">
            <a:extLst>
              <a:ext uri="{FF2B5EF4-FFF2-40B4-BE49-F238E27FC236}">
                <a16:creationId xmlns:a16="http://schemas.microsoft.com/office/drawing/2014/main" id="{841B53FB-60C3-9E33-BA58-59D14587F13B}"/>
              </a:ext>
            </a:extLst>
          </p:cNvPr>
          <p:cNvPicPr>
            <a:picLocks noChangeAspect="1"/>
          </p:cNvPicPr>
          <p:nvPr userDrawn="1"/>
        </p:nvPicPr>
        <p:blipFill>
          <a:blip r:embed="rId3"/>
          <a:stretch>
            <a:fillRect/>
          </a:stretch>
        </p:blipFill>
        <p:spPr>
          <a:xfrm>
            <a:off x="0" y="959574"/>
            <a:ext cx="863600" cy="520700"/>
          </a:xfrm>
          <a:prstGeom prst="rect">
            <a:avLst/>
          </a:prstGeom>
        </p:spPr>
      </p:pic>
      <p:pic>
        <p:nvPicPr>
          <p:cNvPr id="12" name="Image 11" descr="Une image contenant Graphique, capture d’écran, Police, conception&#10;&#10;Description générée automatiquement">
            <a:extLst>
              <a:ext uri="{FF2B5EF4-FFF2-40B4-BE49-F238E27FC236}">
                <a16:creationId xmlns:a16="http://schemas.microsoft.com/office/drawing/2014/main" id="{05E6AA05-1597-74E9-8CCC-C42515000B81}"/>
              </a:ext>
            </a:extLst>
          </p:cNvPr>
          <p:cNvPicPr>
            <a:picLocks noChangeAspect="1"/>
          </p:cNvPicPr>
          <p:nvPr userDrawn="1"/>
        </p:nvPicPr>
        <p:blipFill>
          <a:blip r:embed="rId4"/>
          <a:stretch>
            <a:fillRect/>
          </a:stretch>
        </p:blipFill>
        <p:spPr>
          <a:xfrm>
            <a:off x="4150773" y="1480274"/>
            <a:ext cx="7025335" cy="3855366"/>
          </a:xfrm>
          <a:prstGeom prst="rect">
            <a:avLst/>
          </a:prstGeom>
        </p:spPr>
      </p:pic>
    </p:spTree>
    <p:extLst>
      <p:ext uri="{BB962C8B-B14F-4D97-AF65-F5344CB8AC3E}">
        <p14:creationId xmlns:p14="http://schemas.microsoft.com/office/powerpoint/2010/main" val="3124530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79671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8" r:id="rId9"/>
    <p:sldLayoutId id="2147483659" r:id="rId10"/>
  </p:sldLayoutIdLs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hyperlink" Target="https://constructionislandexpress.laconstruction.fr/" TargetMode="External"/><Relationship Id="rId2" Type="http://schemas.openxmlformats.org/officeDocument/2006/relationships/hyperlink" Target="https://constructioncity.laconstruction.fr/" TargetMode="External"/><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hyperlink" Target="https://constructionisland.laconstruction.fr/"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8.svg"/><Relationship Id="rId7" Type="http://schemas.openxmlformats.org/officeDocument/2006/relationships/image" Target="../media/image30.png"/><Relationship Id="rId12" Type="http://schemas.openxmlformats.org/officeDocument/2006/relationships/hyperlink" Target="https://www.youtube.com/watch?v=_hX4jGJ54cQ&amp;list=PL8XVWKrNbkpwn59-CbeyG0cSio08FszID" TargetMode="External"/><Relationship Id="rId2" Type="http://schemas.openxmlformats.org/officeDocument/2006/relationships/image" Target="../media/image27.png"/><Relationship Id="rId1" Type="http://schemas.openxmlformats.org/officeDocument/2006/relationships/slideLayout" Target="../slideLayouts/slideLayout3.xml"/><Relationship Id="rId6" Type="http://schemas.openxmlformats.org/officeDocument/2006/relationships/hyperlink" Target="http://magic-chantier.lebatiment.fr/" TargetMode="External"/><Relationship Id="rId11" Type="http://schemas.openxmlformats.org/officeDocument/2006/relationships/image" Target="../media/image33.svg"/><Relationship Id="rId5" Type="http://schemas.openxmlformats.org/officeDocument/2006/relationships/image" Target="../media/image29.png"/><Relationship Id="rId10" Type="http://schemas.openxmlformats.org/officeDocument/2006/relationships/image" Target="../media/image32.png"/><Relationship Id="rId4" Type="http://schemas.openxmlformats.org/officeDocument/2006/relationships/hyperlink" Target="https://www.lebatiment.fr/orientation-metier-batiment" TargetMode="External"/><Relationship Id="rId9" Type="http://schemas.openxmlformats.org/officeDocument/2006/relationships/hyperlink" Target="https://www.lebatiment.fr/Portals/0/Documents/ffb-livret-de-l-eleve.pdf"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s://www.lebatiment.fr/tendances-batiment" TargetMode="Externa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diagramLayout" Target="../diagrams/layout1.xml"/><Relationship Id="rId7" Type="http://schemas.openxmlformats.org/officeDocument/2006/relationships/image" Target="../media/image19.png"/><Relationship Id="rId12" Type="http://schemas.openxmlformats.org/officeDocument/2006/relationships/image" Target="../media/image24.sv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openxmlformats.org/officeDocument/2006/relationships/image" Target="../media/image23.png"/><Relationship Id="rId5" Type="http://schemas.openxmlformats.org/officeDocument/2006/relationships/diagramColors" Target="../diagrams/colors1.xml"/><Relationship Id="rId10" Type="http://schemas.openxmlformats.org/officeDocument/2006/relationships/image" Target="../media/image22.svg"/><Relationship Id="rId4" Type="http://schemas.openxmlformats.org/officeDocument/2006/relationships/diagramQuickStyle" Target="../diagrams/quickStyle1.xml"/><Relationship Id="rId9" Type="http://schemas.openxmlformats.org/officeDocument/2006/relationships/image" Target="../media/image21.png"/></Relationships>
</file>

<file path=ppt/slides/_rels/slide6.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C7C2F7FA-BF20-2C18-9B23-39CA9E710391}"/>
              </a:ext>
            </a:extLst>
          </p:cNvPr>
          <p:cNvSpPr>
            <a:spLocks noGrp="1"/>
          </p:cNvSpPr>
          <p:nvPr>
            <p:ph type="body" sz="quarter" idx="12"/>
          </p:nvPr>
        </p:nvSpPr>
        <p:spPr>
          <a:xfrm>
            <a:off x="829394" y="4893560"/>
            <a:ext cx="4785022" cy="357829"/>
          </a:xfrm>
        </p:spPr>
        <p:txBody>
          <a:bodyPr/>
          <a:lstStyle/>
          <a:p>
            <a:r>
              <a:rPr lang="fr-FR" dirty="0">
                <a:highlight>
                  <a:srgbClr val="FFFF00"/>
                </a:highlight>
              </a:rPr>
              <a:t>Bienvenue à NOM STRUCTURE</a:t>
            </a:r>
          </a:p>
        </p:txBody>
      </p:sp>
      <p:sp>
        <p:nvSpPr>
          <p:cNvPr id="3" name="Espace réservé du texte 2">
            <a:extLst>
              <a:ext uri="{FF2B5EF4-FFF2-40B4-BE49-F238E27FC236}">
                <a16:creationId xmlns:a16="http://schemas.microsoft.com/office/drawing/2014/main" id="{989EC7F6-5429-9740-985A-74CD62E5EED7}"/>
              </a:ext>
            </a:extLst>
          </p:cNvPr>
          <p:cNvSpPr>
            <a:spLocks noGrp="1"/>
          </p:cNvSpPr>
          <p:nvPr>
            <p:ph type="body" sz="quarter" idx="13"/>
          </p:nvPr>
        </p:nvSpPr>
        <p:spPr/>
        <p:txBody>
          <a:bodyPr/>
          <a:lstStyle/>
          <a:p>
            <a:r>
              <a:rPr lang="fr-FR" dirty="0"/>
              <a:t>Livret du stagiaire </a:t>
            </a:r>
          </a:p>
        </p:txBody>
      </p:sp>
      <p:sp>
        <p:nvSpPr>
          <p:cNvPr id="4" name="ZoneTexte 3">
            <a:extLst>
              <a:ext uri="{FF2B5EF4-FFF2-40B4-BE49-F238E27FC236}">
                <a16:creationId xmlns:a16="http://schemas.microsoft.com/office/drawing/2014/main" id="{2AAD20DA-215E-E78D-307F-435EFF332396}"/>
              </a:ext>
            </a:extLst>
          </p:cNvPr>
          <p:cNvSpPr txBox="1"/>
          <p:nvPr/>
        </p:nvSpPr>
        <p:spPr>
          <a:xfrm>
            <a:off x="829394" y="5795317"/>
            <a:ext cx="5952744" cy="923330"/>
          </a:xfrm>
          <a:prstGeom prst="rect">
            <a:avLst/>
          </a:prstGeom>
          <a:noFill/>
        </p:spPr>
        <p:txBody>
          <a:bodyPr wrap="square" rtlCol="0">
            <a:spAutoFit/>
          </a:bodyPr>
          <a:lstStyle/>
          <a:p>
            <a:r>
              <a:rPr lang="fr-FR" dirty="0">
                <a:solidFill>
                  <a:schemeClr val="bg1"/>
                </a:solidFill>
              </a:rPr>
              <a:t>Ce livret est destiné aux élèves participant à u stage de découverte du monde professionnel dans une entreprise du bâtiment</a:t>
            </a:r>
          </a:p>
        </p:txBody>
      </p:sp>
      <p:sp>
        <p:nvSpPr>
          <p:cNvPr id="5" name="ZoneTexte 4">
            <a:extLst>
              <a:ext uri="{FF2B5EF4-FFF2-40B4-BE49-F238E27FC236}">
                <a16:creationId xmlns:a16="http://schemas.microsoft.com/office/drawing/2014/main" id="{486E91AB-30A2-9530-25C0-D1035D98BC2E}"/>
              </a:ext>
            </a:extLst>
          </p:cNvPr>
          <p:cNvSpPr txBox="1"/>
          <p:nvPr/>
        </p:nvSpPr>
        <p:spPr>
          <a:xfrm>
            <a:off x="7333488" y="1993392"/>
            <a:ext cx="3476625" cy="1200329"/>
          </a:xfrm>
          <a:prstGeom prst="rect">
            <a:avLst/>
          </a:prstGeom>
          <a:noFill/>
        </p:spPr>
        <p:txBody>
          <a:bodyPr wrap="square" rtlCol="0">
            <a:spAutoFit/>
          </a:bodyPr>
          <a:lstStyle/>
          <a:p>
            <a:r>
              <a:rPr lang="fr-FR" dirty="0"/>
              <a:t>Contact élève : </a:t>
            </a:r>
          </a:p>
          <a:p>
            <a:r>
              <a:rPr lang="fr-FR" dirty="0"/>
              <a:t>Nom, Prénom ………………………</a:t>
            </a:r>
          </a:p>
          <a:p>
            <a:r>
              <a:rPr lang="fr-FR" dirty="0"/>
              <a:t>Etablissement …………………………..</a:t>
            </a:r>
          </a:p>
          <a:p>
            <a:r>
              <a:rPr lang="fr-FR" dirty="0"/>
              <a:t>Ville ……………………………….</a:t>
            </a:r>
          </a:p>
        </p:txBody>
      </p:sp>
    </p:spTree>
    <p:extLst>
      <p:ext uri="{BB962C8B-B14F-4D97-AF65-F5344CB8AC3E}">
        <p14:creationId xmlns:p14="http://schemas.microsoft.com/office/powerpoint/2010/main" val="11919335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A7874AD6-1049-6A34-8926-16DD177B1F6E}"/>
              </a:ext>
            </a:extLst>
          </p:cNvPr>
          <p:cNvSpPr>
            <a:spLocks noGrp="1"/>
          </p:cNvSpPr>
          <p:nvPr>
            <p:ph type="body" sz="quarter" idx="12"/>
          </p:nvPr>
        </p:nvSpPr>
        <p:spPr>
          <a:xfrm>
            <a:off x="1143614" y="2829361"/>
            <a:ext cx="3476625" cy="599639"/>
          </a:xfrm>
        </p:spPr>
        <p:txBody>
          <a:bodyPr/>
          <a:lstStyle/>
          <a:p>
            <a:r>
              <a:rPr lang="fr-FR" dirty="0">
                <a:latin typeface="Area Inktrap"/>
              </a:rPr>
              <a:t>Tu trouveras ici des ressources numériques pour approfondir ta connaissance des métiers du bâtiment</a:t>
            </a:r>
          </a:p>
        </p:txBody>
      </p:sp>
      <p:sp>
        <p:nvSpPr>
          <p:cNvPr id="3" name="Espace réservé du texte 2">
            <a:extLst>
              <a:ext uri="{FF2B5EF4-FFF2-40B4-BE49-F238E27FC236}">
                <a16:creationId xmlns:a16="http://schemas.microsoft.com/office/drawing/2014/main" id="{2DE659FE-7414-1E7D-649E-0F039B06CF4D}"/>
              </a:ext>
            </a:extLst>
          </p:cNvPr>
          <p:cNvSpPr>
            <a:spLocks noGrp="1"/>
          </p:cNvSpPr>
          <p:nvPr>
            <p:ph type="body" sz="quarter" idx="13"/>
          </p:nvPr>
        </p:nvSpPr>
        <p:spPr>
          <a:xfrm>
            <a:off x="1143614" y="943121"/>
            <a:ext cx="3476625" cy="996950"/>
          </a:xfrm>
        </p:spPr>
        <p:txBody>
          <a:bodyPr/>
          <a:lstStyle/>
          <a:p>
            <a:r>
              <a:rPr lang="fr-FR" u="sng" dirty="0"/>
              <a:t>Module 2 </a:t>
            </a:r>
          </a:p>
          <a:p>
            <a:r>
              <a:rPr lang="fr-FR" dirty="0"/>
              <a:t>La filière du bâtiment</a:t>
            </a:r>
          </a:p>
        </p:txBody>
      </p:sp>
    </p:spTree>
    <p:extLst>
      <p:ext uri="{BB962C8B-B14F-4D97-AF65-F5344CB8AC3E}">
        <p14:creationId xmlns:p14="http://schemas.microsoft.com/office/powerpoint/2010/main" val="38238931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B316695-13B6-4B14-7AF7-A80D25B14D61}"/>
              </a:ext>
            </a:extLst>
          </p:cNvPr>
          <p:cNvSpPr>
            <a:spLocks noGrp="1"/>
          </p:cNvSpPr>
          <p:nvPr>
            <p:ph type="body" sz="quarter" idx="12"/>
          </p:nvPr>
        </p:nvSpPr>
        <p:spPr/>
        <p:txBody>
          <a:bodyPr/>
          <a:lstStyle/>
          <a:p>
            <a:r>
              <a:rPr lang="fr-FR" dirty="0">
                <a:latin typeface="Area Inktrap"/>
              </a:rPr>
              <a:t>Quelques vidéos et jeux</a:t>
            </a:r>
          </a:p>
        </p:txBody>
      </p:sp>
      <p:sp>
        <p:nvSpPr>
          <p:cNvPr id="3" name="Espace réservé du texte 2">
            <a:extLst>
              <a:ext uri="{FF2B5EF4-FFF2-40B4-BE49-F238E27FC236}">
                <a16:creationId xmlns:a16="http://schemas.microsoft.com/office/drawing/2014/main" id="{616D60D9-F564-3900-2942-C007DC403157}"/>
              </a:ext>
            </a:extLst>
          </p:cNvPr>
          <p:cNvSpPr>
            <a:spLocks noGrp="1"/>
          </p:cNvSpPr>
          <p:nvPr>
            <p:ph type="body" sz="quarter" idx="13"/>
          </p:nvPr>
        </p:nvSpPr>
        <p:spPr/>
        <p:txBody>
          <a:bodyPr/>
          <a:lstStyle/>
          <a:p>
            <a:r>
              <a:rPr lang="fr-FR" dirty="0">
                <a:latin typeface="Area Inktrap"/>
              </a:rPr>
              <a:t>Comprendre la filière du bâtiment</a:t>
            </a:r>
          </a:p>
        </p:txBody>
      </p:sp>
      <p:sp>
        <p:nvSpPr>
          <p:cNvPr id="4" name="Espace réservé du texte 3">
            <a:extLst>
              <a:ext uri="{FF2B5EF4-FFF2-40B4-BE49-F238E27FC236}">
                <a16:creationId xmlns:a16="http://schemas.microsoft.com/office/drawing/2014/main" id="{A599DC49-BABA-D531-5CCC-3C19442ED9C3}"/>
              </a:ext>
            </a:extLst>
          </p:cNvPr>
          <p:cNvSpPr>
            <a:spLocks noGrp="1"/>
          </p:cNvSpPr>
          <p:nvPr>
            <p:ph type="body" sz="quarter" idx="14"/>
          </p:nvPr>
        </p:nvSpPr>
        <p:spPr>
          <a:xfrm>
            <a:off x="1051936" y="4597555"/>
            <a:ext cx="2609125" cy="798646"/>
          </a:xfrm>
        </p:spPr>
        <p:txBody>
          <a:bodyPr/>
          <a:lstStyle/>
          <a:p>
            <a:r>
              <a:rPr lang="fr-FR" sz="1800" b="1" i="0" dirty="0">
                <a:solidFill>
                  <a:srgbClr val="000000"/>
                </a:solidFill>
                <a:effectLst/>
                <a:latin typeface="Area Inktrap"/>
                <a:hlinkClick r:id="rId2"/>
              </a:rPr>
              <a:t>Construction City, le quiz</a:t>
            </a:r>
            <a:endParaRPr lang="fr-FR" sz="1800" b="1" i="0" dirty="0">
              <a:solidFill>
                <a:srgbClr val="000000"/>
              </a:solidFill>
              <a:effectLst/>
              <a:latin typeface="Area Inktrap"/>
            </a:endParaRPr>
          </a:p>
          <a:p>
            <a:endParaRPr lang="fr-FR" sz="1800" dirty="0">
              <a:latin typeface="Area Inktrap"/>
            </a:endParaRPr>
          </a:p>
        </p:txBody>
      </p:sp>
      <p:sp>
        <p:nvSpPr>
          <p:cNvPr id="5" name="Espace réservé du texte 4">
            <a:extLst>
              <a:ext uri="{FF2B5EF4-FFF2-40B4-BE49-F238E27FC236}">
                <a16:creationId xmlns:a16="http://schemas.microsoft.com/office/drawing/2014/main" id="{D270722D-C751-230A-17A3-62FF8CA6DDF8}"/>
              </a:ext>
            </a:extLst>
          </p:cNvPr>
          <p:cNvSpPr>
            <a:spLocks noGrp="1"/>
          </p:cNvSpPr>
          <p:nvPr>
            <p:ph type="body" sz="quarter" idx="15"/>
          </p:nvPr>
        </p:nvSpPr>
        <p:spPr>
          <a:xfrm>
            <a:off x="6255997" y="4539678"/>
            <a:ext cx="3291126" cy="914400"/>
          </a:xfrm>
        </p:spPr>
        <p:txBody>
          <a:bodyPr/>
          <a:lstStyle/>
          <a:p>
            <a:r>
              <a:rPr lang="fr-FR" sz="1400" b="1" i="0" dirty="0">
                <a:solidFill>
                  <a:srgbClr val="324E9C"/>
                </a:solidFill>
                <a:effectLst/>
                <a:latin typeface="Area Inktrap"/>
              </a:rPr>
              <a:t>Construction Island, l’escape </a:t>
            </a:r>
            <a:r>
              <a:rPr lang="fr-FR" sz="1400" b="1" i="0" dirty="0" err="1">
                <a:solidFill>
                  <a:srgbClr val="324E9C"/>
                </a:solidFill>
                <a:effectLst/>
                <a:latin typeface="Area Inktrap"/>
              </a:rPr>
              <a:t>game</a:t>
            </a:r>
            <a:endParaRPr lang="fr-FR" sz="1400" b="1" i="0" dirty="0">
              <a:solidFill>
                <a:srgbClr val="324E9C"/>
              </a:solidFill>
              <a:effectLst/>
              <a:latin typeface="Area Inktrap"/>
            </a:endParaRPr>
          </a:p>
          <a:p>
            <a:pPr algn="l">
              <a:buFont typeface="Arial" panose="020B0604020202020204" pitchFamily="34" charset="0"/>
              <a:buChar char="•"/>
            </a:pPr>
            <a:r>
              <a:rPr lang="fr-FR" sz="1400" b="0" i="0" dirty="0">
                <a:solidFill>
                  <a:srgbClr val="324E9C"/>
                </a:solidFill>
                <a:effectLst/>
                <a:latin typeface="Area Inktrap"/>
                <a:hlinkClick r:id="rId3"/>
              </a:rPr>
              <a:t>Construction Island </a:t>
            </a:r>
            <a:r>
              <a:rPr lang="fr-FR" sz="1400" b="0" i="0" dirty="0">
                <a:solidFill>
                  <a:srgbClr val="324E9C"/>
                </a:solidFill>
                <a:effectLst/>
                <a:latin typeface="Area Inktrap"/>
              </a:rPr>
              <a:t>: c’est 4 énigmes à résoudre en maximum 30 minutes.</a:t>
            </a:r>
          </a:p>
          <a:p>
            <a:pPr algn="l">
              <a:buFont typeface="Arial" panose="020B0604020202020204" pitchFamily="34" charset="0"/>
              <a:buChar char="•"/>
            </a:pPr>
            <a:r>
              <a:rPr lang="fr-FR" sz="1400" b="0" i="0" dirty="0">
                <a:solidFill>
                  <a:srgbClr val="324E9C"/>
                </a:solidFill>
                <a:effectLst/>
                <a:latin typeface="Area Inktrap"/>
                <a:hlinkClick r:id="rId4"/>
              </a:rPr>
              <a:t>Construction Island Express </a:t>
            </a:r>
            <a:r>
              <a:rPr lang="fr-FR" sz="1400" b="0" i="0" dirty="0">
                <a:solidFill>
                  <a:srgbClr val="324E9C"/>
                </a:solidFill>
                <a:effectLst/>
                <a:latin typeface="Area Inktrap"/>
              </a:rPr>
              <a:t>: c’est 2 énigmes à résoudre en maximum 10 minutes.</a:t>
            </a:r>
          </a:p>
          <a:p>
            <a:endParaRPr lang="fr-FR" sz="1400" b="1" i="0" dirty="0">
              <a:solidFill>
                <a:srgbClr val="324E9C"/>
              </a:solidFill>
              <a:effectLst/>
              <a:latin typeface="Area Inktrap"/>
            </a:endParaRPr>
          </a:p>
          <a:p>
            <a:endParaRPr lang="fr-FR" sz="1400" dirty="0">
              <a:latin typeface="Area Inktrap"/>
            </a:endParaRPr>
          </a:p>
        </p:txBody>
      </p:sp>
      <p:pic>
        <p:nvPicPr>
          <p:cNvPr id="1026" name="Picture 2">
            <a:hlinkClick r:id="rId2"/>
            <a:extLst>
              <a:ext uri="{FF2B5EF4-FFF2-40B4-BE49-F238E27FC236}">
                <a16:creationId xmlns:a16="http://schemas.microsoft.com/office/drawing/2014/main" id="{9DD97EAC-CA9D-360F-6788-0BA572B94AF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3557" y="2064938"/>
            <a:ext cx="3845790" cy="210466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769FD1E0-C1A8-0682-7268-FCF5B5B4B76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0" y="2006127"/>
            <a:ext cx="3755923" cy="2163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21599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B5F337-3DB1-72D7-3BE9-63D6B6006F9F}"/>
            </a:ext>
          </a:extLst>
        </p:cNvPr>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C7C702D0-8775-5217-6B91-62982A13DEE6}"/>
              </a:ext>
            </a:extLst>
          </p:cNvPr>
          <p:cNvSpPr>
            <a:spLocks noGrp="1"/>
          </p:cNvSpPr>
          <p:nvPr>
            <p:ph type="body" sz="quarter" idx="12"/>
          </p:nvPr>
        </p:nvSpPr>
        <p:spPr/>
        <p:txBody>
          <a:bodyPr/>
          <a:lstStyle/>
          <a:p>
            <a:r>
              <a:rPr lang="fr-FR" dirty="0">
                <a:latin typeface="Area Inktrap"/>
              </a:rPr>
              <a:t>Quelques vidéos et jeux</a:t>
            </a:r>
          </a:p>
        </p:txBody>
      </p:sp>
      <p:sp>
        <p:nvSpPr>
          <p:cNvPr id="3" name="Espace réservé du texte 2">
            <a:extLst>
              <a:ext uri="{FF2B5EF4-FFF2-40B4-BE49-F238E27FC236}">
                <a16:creationId xmlns:a16="http://schemas.microsoft.com/office/drawing/2014/main" id="{9285491C-1BE7-6408-E37B-E3A61E21CAC1}"/>
              </a:ext>
            </a:extLst>
          </p:cNvPr>
          <p:cNvSpPr>
            <a:spLocks noGrp="1"/>
          </p:cNvSpPr>
          <p:nvPr>
            <p:ph type="body" sz="quarter" idx="13"/>
          </p:nvPr>
        </p:nvSpPr>
        <p:spPr/>
        <p:txBody>
          <a:bodyPr/>
          <a:lstStyle/>
          <a:p>
            <a:r>
              <a:rPr lang="fr-FR" dirty="0">
                <a:latin typeface="Area Inktrap"/>
              </a:rPr>
              <a:t>Comprendre la filière du bâtiment</a:t>
            </a:r>
          </a:p>
        </p:txBody>
      </p:sp>
      <p:pic>
        <p:nvPicPr>
          <p:cNvPr id="7" name="Graphique 6" descr="Puzzle avec un remplissage uni">
            <a:extLst>
              <a:ext uri="{FF2B5EF4-FFF2-40B4-BE49-F238E27FC236}">
                <a16:creationId xmlns:a16="http://schemas.microsoft.com/office/drawing/2014/main" id="{9F23AAD7-C220-0A3F-CB15-302FA5FF73E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571547" y="2354445"/>
            <a:ext cx="914400" cy="914400"/>
          </a:xfrm>
          <a:prstGeom prst="rect">
            <a:avLst/>
          </a:prstGeom>
        </p:spPr>
      </p:pic>
      <p:sp>
        <p:nvSpPr>
          <p:cNvPr id="8" name="ZoneTexte 7">
            <a:extLst>
              <a:ext uri="{FF2B5EF4-FFF2-40B4-BE49-F238E27FC236}">
                <a16:creationId xmlns:a16="http://schemas.microsoft.com/office/drawing/2014/main" id="{1FAA701C-A199-6F8D-76BD-5815C51E9B0E}"/>
              </a:ext>
            </a:extLst>
          </p:cNvPr>
          <p:cNvSpPr txBox="1"/>
          <p:nvPr/>
        </p:nvSpPr>
        <p:spPr>
          <a:xfrm>
            <a:off x="5237018" y="3695373"/>
            <a:ext cx="1717964" cy="646331"/>
          </a:xfrm>
          <a:prstGeom prst="rect">
            <a:avLst/>
          </a:prstGeom>
          <a:noFill/>
        </p:spPr>
        <p:txBody>
          <a:bodyPr wrap="square" rtlCol="0">
            <a:spAutoFit/>
          </a:bodyPr>
          <a:lstStyle/>
          <a:p>
            <a:r>
              <a:rPr lang="fr-FR" sz="1200" dirty="0">
                <a:latin typeface="Area Inktrap"/>
                <a:hlinkClick r:id="rId4"/>
              </a:rPr>
              <a:t>Le quizz pour découvrir le métier du bâtiment fait pour toi</a:t>
            </a:r>
            <a:endParaRPr lang="fr-FR" sz="1200" dirty="0">
              <a:latin typeface="Area Inktrap"/>
            </a:endParaRPr>
          </a:p>
        </p:txBody>
      </p:sp>
      <p:pic>
        <p:nvPicPr>
          <p:cNvPr id="1030" name="Picture 6">
            <a:extLst>
              <a:ext uri="{FF2B5EF4-FFF2-40B4-BE49-F238E27FC236}">
                <a16:creationId xmlns:a16="http://schemas.microsoft.com/office/drawing/2014/main" id="{AFE95105-B1B2-E1FA-BCC9-16D08F06A9B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2424" y="2094406"/>
            <a:ext cx="1521978" cy="1521978"/>
          </a:xfrm>
          <a:prstGeom prst="rect">
            <a:avLst/>
          </a:prstGeom>
          <a:noFill/>
          <a:extLst>
            <a:ext uri="{909E8E84-426E-40DD-AFC4-6F175D3DCCD1}">
              <a14:hiddenFill xmlns:a14="http://schemas.microsoft.com/office/drawing/2010/main">
                <a:solidFill>
                  <a:srgbClr val="FFFFFF"/>
                </a:solidFill>
              </a14:hiddenFill>
            </a:ext>
          </a:extLst>
        </p:spPr>
      </p:pic>
      <p:sp>
        <p:nvSpPr>
          <p:cNvPr id="9" name="Espace réservé du texte 3">
            <a:extLst>
              <a:ext uri="{FF2B5EF4-FFF2-40B4-BE49-F238E27FC236}">
                <a16:creationId xmlns:a16="http://schemas.microsoft.com/office/drawing/2014/main" id="{0A4D784C-E267-1FF4-1F1D-15D8FB7DCB32}"/>
              </a:ext>
            </a:extLst>
          </p:cNvPr>
          <p:cNvSpPr txBox="1">
            <a:spLocks/>
          </p:cNvSpPr>
          <p:nvPr/>
        </p:nvSpPr>
        <p:spPr>
          <a:xfrm>
            <a:off x="1248944" y="3884708"/>
            <a:ext cx="2800821" cy="213088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b="1" dirty="0">
                <a:solidFill>
                  <a:srgbClr val="000000"/>
                </a:solidFill>
                <a:latin typeface="Area Inktrap"/>
                <a:hlinkClick r:id="rId6"/>
              </a:rPr>
              <a:t>Magic Chantier </a:t>
            </a:r>
            <a:r>
              <a:rPr lang="fr-FR" b="1" dirty="0">
                <a:solidFill>
                  <a:srgbClr val="000000"/>
                </a:solidFill>
                <a:latin typeface="Area Inktrap"/>
              </a:rPr>
              <a:t>- </a:t>
            </a:r>
            <a:r>
              <a:rPr lang="fr-FR" b="0" i="0" dirty="0">
                <a:solidFill>
                  <a:srgbClr val="000000"/>
                </a:solidFill>
                <a:effectLst/>
                <a:latin typeface="Area Inktrap"/>
              </a:rPr>
              <a:t>Glisse-toi derrière les palissades du chantier et endosse, le temps d'une partie, le rôle, l'équipement, et les responsabilités de l'un des acteurs de la construction ou de la rénovation d'un bâtiment : charpentier, maçon, électricien… tu deviens, à travers ton avatar, l'acteur clé de cet ouvrage en pleine construction.</a:t>
            </a:r>
            <a:endParaRPr lang="fr-FR" b="1" dirty="0">
              <a:solidFill>
                <a:srgbClr val="000000"/>
              </a:solidFill>
              <a:latin typeface="Area Inktrap"/>
            </a:endParaRPr>
          </a:p>
          <a:p>
            <a:endParaRPr lang="fr-FR" dirty="0">
              <a:latin typeface="Area Inktrap"/>
            </a:endParaRPr>
          </a:p>
        </p:txBody>
      </p:sp>
      <p:pic>
        <p:nvPicPr>
          <p:cNvPr id="11" name="Graphique 10" descr="Livre ouvert avec un remplissage uni">
            <a:extLst>
              <a:ext uri="{FF2B5EF4-FFF2-40B4-BE49-F238E27FC236}">
                <a16:creationId xmlns:a16="http://schemas.microsoft.com/office/drawing/2014/main" id="{97FD5027-EBDB-3D84-BC82-135C81A0277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879566" y="2398195"/>
            <a:ext cx="914400" cy="914400"/>
          </a:xfrm>
          <a:prstGeom prst="rect">
            <a:avLst/>
          </a:prstGeom>
        </p:spPr>
      </p:pic>
      <p:sp>
        <p:nvSpPr>
          <p:cNvPr id="12" name="ZoneTexte 11">
            <a:extLst>
              <a:ext uri="{FF2B5EF4-FFF2-40B4-BE49-F238E27FC236}">
                <a16:creationId xmlns:a16="http://schemas.microsoft.com/office/drawing/2014/main" id="{81539F41-6EAF-8274-6A7E-D32C4AE38B3B}"/>
              </a:ext>
            </a:extLst>
          </p:cNvPr>
          <p:cNvSpPr txBox="1"/>
          <p:nvPr/>
        </p:nvSpPr>
        <p:spPr>
          <a:xfrm>
            <a:off x="9514283" y="3695373"/>
            <a:ext cx="2419927" cy="461665"/>
          </a:xfrm>
          <a:prstGeom prst="rect">
            <a:avLst/>
          </a:prstGeom>
          <a:noFill/>
        </p:spPr>
        <p:txBody>
          <a:bodyPr wrap="square" rtlCol="0">
            <a:spAutoFit/>
          </a:bodyPr>
          <a:lstStyle/>
          <a:p>
            <a:r>
              <a:rPr lang="fr-FR" sz="1200" dirty="0">
                <a:latin typeface="Area Inktrap"/>
                <a:hlinkClick r:id="rId9"/>
              </a:rPr>
              <a:t>Le livret sur les métiers spécialement fait pour toi</a:t>
            </a:r>
            <a:endParaRPr lang="fr-FR" sz="1200" dirty="0">
              <a:latin typeface="Area Inktrap"/>
            </a:endParaRPr>
          </a:p>
        </p:txBody>
      </p:sp>
      <p:pic>
        <p:nvPicPr>
          <p:cNvPr id="14" name="Graphique 13" descr="Clap avec un remplissage uni">
            <a:extLst>
              <a:ext uri="{FF2B5EF4-FFF2-40B4-BE49-F238E27FC236}">
                <a16:creationId xmlns:a16="http://schemas.microsoft.com/office/drawing/2014/main" id="{E47D6285-1192-BD63-FB26-B0954CCF588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495607" y="2268344"/>
            <a:ext cx="914400" cy="914400"/>
          </a:xfrm>
          <a:prstGeom prst="rect">
            <a:avLst/>
          </a:prstGeom>
        </p:spPr>
      </p:pic>
      <p:sp>
        <p:nvSpPr>
          <p:cNvPr id="15" name="ZoneTexte 14">
            <a:extLst>
              <a:ext uri="{FF2B5EF4-FFF2-40B4-BE49-F238E27FC236}">
                <a16:creationId xmlns:a16="http://schemas.microsoft.com/office/drawing/2014/main" id="{419095BF-A00F-ED4D-975A-2C8753BCF6DA}"/>
              </a:ext>
            </a:extLst>
          </p:cNvPr>
          <p:cNvSpPr txBox="1"/>
          <p:nvPr/>
        </p:nvSpPr>
        <p:spPr>
          <a:xfrm>
            <a:off x="7283253" y="3695373"/>
            <a:ext cx="1717964" cy="523220"/>
          </a:xfrm>
          <a:prstGeom prst="rect">
            <a:avLst/>
          </a:prstGeom>
          <a:noFill/>
        </p:spPr>
        <p:txBody>
          <a:bodyPr wrap="square" rtlCol="0">
            <a:spAutoFit/>
          </a:bodyPr>
          <a:lstStyle/>
          <a:p>
            <a:r>
              <a:rPr lang="fr-FR" sz="1400" dirty="0">
                <a:latin typeface="Area Inktrap"/>
                <a:hlinkClick r:id="rId12"/>
              </a:rPr>
              <a:t>Chaîne </a:t>
            </a:r>
            <a:r>
              <a:rPr lang="fr-FR" sz="1400" dirty="0" err="1">
                <a:latin typeface="Area Inktrap"/>
                <a:hlinkClick r:id="rId12"/>
              </a:rPr>
              <a:t>youtube</a:t>
            </a:r>
            <a:r>
              <a:rPr lang="fr-FR" sz="1400" dirty="0">
                <a:latin typeface="Area Inktrap"/>
                <a:hlinkClick r:id="rId12"/>
              </a:rPr>
              <a:t> pour découvrir les métiers </a:t>
            </a:r>
            <a:endParaRPr lang="fr-FR" sz="1400" dirty="0">
              <a:latin typeface="Area Inktrap"/>
            </a:endParaRPr>
          </a:p>
        </p:txBody>
      </p:sp>
    </p:spTree>
    <p:extLst>
      <p:ext uri="{BB962C8B-B14F-4D97-AF65-F5344CB8AC3E}">
        <p14:creationId xmlns:p14="http://schemas.microsoft.com/office/powerpoint/2010/main" val="39769263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FBC03ACA-3B3C-7A3B-0AD5-35D939758153}"/>
              </a:ext>
            </a:extLst>
          </p:cNvPr>
          <p:cNvSpPr>
            <a:spLocks noGrp="1"/>
          </p:cNvSpPr>
          <p:nvPr>
            <p:ph type="body" sz="quarter" idx="12"/>
          </p:nvPr>
        </p:nvSpPr>
        <p:spPr/>
        <p:txBody>
          <a:bodyPr/>
          <a:lstStyle/>
          <a:p>
            <a:r>
              <a:rPr lang="fr-FR" dirty="0">
                <a:hlinkClick r:id="rId2"/>
              </a:rPr>
              <a:t>C’est par ici</a:t>
            </a:r>
            <a:endParaRPr lang="fr-FR" dirty="0"/>
          </a:p>
        </p:txBody>
      </p:sp>
      <p:sp>
        <p:nvSpPr>
          <p:cNvPr id="3" name="Espace réservé du texte 2">
            <a:extLst>
              <a:ext uri="{FF2B5EF4-FFF2-40B4-BE49-F238E27FC236}">
                <a16:creationId xmlns:a16="http://schemas.microsoft.com/office/drawing/2014/main" id="{F3A1AF3F-8D87-DD89-7985-72E774DD0CFA}"/>
              </a:ext>
            </a:extLst>
          </p:cNvPr>
          <p:cNvSpPr>
            <a:spLocks noGrp="1"/>
          </p:cNvSpPr>
          <p:nvPr>
            <p:ph type="body" sz="quarter" idx="13"/>
          </p:nvPr>
        </p:nvSpPr>
        <p:spPr/>
        <p:txBody>
          <a:bodyPr/>
          <a:lstStyle/>
          <a:p>
            <a:r>
              <a:rPr lang="fr-FR" dirty="0"/>
              <a:t>Si tu veux aller plus loin</a:t>
            </a:r>
          </a:p>
        </p:txBody>
      </p:sp>
      <p:pic>
        <p:nvPicPr>
          <p:cNvPr id="7" name="Image 6">
            <a:hlinkClick r:id="rId2"/>
            <a:extLst>
              <a:ext uri="{FF2B5EF4-FFF2-40B4-BE49-F238E27FC236}">
                <a16:creationId xmlns:a16="http://schemas.microsoft.com/office/drawing/2014/main" id="{C1A39005-471B-BECC-847D-BE696DCBCCFD}"/>
              </a:ext>
            </a:extLst>
          </p:cNvPr>
          <p:cNvPicPr>
            <a:picLocks noChangeAspect="1"/>
          </p:cNvPicPr>
          <p:nvPr/>
        </p:nvPicPr>
        <p:blipFill>
          <a:blip r:embed="rId3"/>
          <a:stretch>
            <a:fillRect/>
          </a:stretch>
        </p:blipFill>
        <p:spPr>
          <a:xfrm>
            <a:off x="1051936" y="2081214"/>
            <a:ext cx="10257409" cy="3314987"/>
          </a:xfrm>
          <a:prstGeom prst="rect">
            <a:avLst/>
          </a:prstGeom>
        </p:spPr>
      </p:pic>
    </p:spTree>
    <p:extLst>
      <p:ext uri="{BB962C8B-B14F-4D97-AF65-F5344CB8AC3E}">
        <p14:creationId xmlns:p14="http://schemas.microsoft.com/office/powerpoint/2010/main" val="40323382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FD7A83B1-BDDC-15A0-C84E-03B772A687D2}"/>
              </a:ext>
            </a:extLst>
          </p:cNvPr>
          <p:cNvSpPr>
            <a:spLocks noGrp="1"/>
          </p:cNvSpPr>
          <p:nvPr>
            <p:ph type="body" sz="quarter" idx="12"/>
          </p:nvPr>
        </p:nvSpPr>
        <p:spPr>
          <a:xfrm>
            <a:off x="1051936" y="1377156"/>
            <a:ext cx="5044064" cy="320819"/>
          </a:xfrm>
        </p:spPr>
        <p:txBody>
          <a:bodyPr/>
          <a:lstStyle/>
          <a:p>
            <a:r>
              <a:rPr lang="fr-FR" dirty="0">
                <a:latin typeface="Area Inktrap"/>
              </a:rPr>
              <a:t>Après avoir complété les quizz tu pourras échanger sur tes réponses avec ton tuteur ou ta tutrice</a:t>
            </a:r>
          </a:p>
        </p:txBody>
      </p:sp>
      <p:sp>
        <p:nvSpPr>
          <p:cNvPr id="3" name="Espace réservé du texte 2">
            <a:extLst>
              <a:ext uri="{FF2B5EF4-FFF2-40B4-BE49-F238E27FC236}">
                <a16:creationId xmlns:a16="http://schemas.microsoft.com/office/drawing/2014/main" id="{D1724F5A-0973-0487-D3FC-91D309201ACD}"/>
              </a:ext>
            </a:extLst>
          </p:cNvPr>
          <p:cNvSpPr>
            <a:spLocks noGrp="1"/>
          </p:cNvSpPr>
          <p:nvPr>
            <p:ph type="body" sz="quarter" idx="13"/>
          </p:nvPr>
        </p:nvSpPr>
        <p:spPr/>
        <p:txBody>
          <a:bodyPr/>
          <a:lstStyle/>
          <a:p>
            <a:r>
              <a:rPr lang="fr-FR" dirty="0">
                <a:latin typeface="Area Inktrap"/>
              </a:rPr>
              <a:t>Le petit quizz bilan</a:t>
            </a:r>
          </a:p>
        </p:txBody>
      </p:sp>
      <p:sp>
        <p:nvSpPr>
          <p:cNvPr id="4" name="Espace réservé du texte 3">
            <a:extLst>
              <a:ext uri="{FF2B5EF4-FFF2-40B4-BE49-F238E27FC236}">
                <a16:creationId xmlns:a16="http://schemas.microsoft.com/office/drawing/2014/main" id="{ACF7AA94-9C2F-FCB9-F2A3-28C97A2CD12F}"/>
              </a:ext>
            </a:extLst>
          </p:cNvPr>
          <p:cNvSpPr>
            <a:spLocks noGrp="1"/>
          </p:cNvSpPr>
          <p:nvPr>
            <p:ph type="body" sz="quarter" idx="14"/>
          </p:nvPr>
        </p:nvSpPr>
        <p:spPr>
          <a:xfrm>
            <a:off x="1051936" y="2216727"/>
            <a:ext cx="4808536" cy="3149600"/>
          </a:xfrm>
        </p:spPr>
        <p:txBody>
          <a:bodyPr/>
          <a:lstStyle/>
          <a:p>
            <a:pPr marL="171450" indent="-171450">
              <a:buFont typeface="Wingdings" panose="05000000000000000000" pitchFamily="2" charset="2"/>
              <a:buChar char="q"/>
            </a:pPr>
            <a:r>
              <a:rPr lang="fr-FR" b="1" dirty="0">
                <a:latin typeface="Area Inktrap"/>
              </a:rPr>
              <a:t>1. Le bâtiment regroupe principalement :</a:t>
            </a:r>
            <a:br>
              <a:rPr lang="fr-FR" dirty="0">
                <a:latin typeface="Area Inktrap"/>
              </a:rPr>
            </a:br>
            <a:r>
              <a:rPr lang="fr-FR" dirty="0">
                <a:latin typeface="Area Inktrap"/>
              </a:rPr>
              <a:t>a) Les métiers du commerce</a:t>
            </a:r>
            <a:br>
              <a:rPr lang="fr-FR" dirty="0">
                <a:latin typeface="Area Inktrap"/>
              </a:rPr>
            </a:br>
            <a:r>
              <a:rPr lang="fr-FR" dirty="0">
                <a:latin typeface="Area Inktrap"/>
              </a:rPr>
              <a:t>b) Les métiers de la construction et de la rénovation </a:t>
            </a:r>
            <a:br>
              <a:rPr lang="fr-FR" dirty="0">
                <a:latin typeface="Area Inktrap"/>
              </a:rPr>
            </a:br>
            <a:r>
              <a:rPr lang="fr-FR" dirty="0">
                <a:latin typeface="Area Inktrap"/>
              </a:rPr>
              <a:t>c) Les métiers de la santé</a:t>
            </a:r>
            <a:br>
              <a:rPr lang="fr-FR" dirty="0">
                <a:latin typeface="Area Inktrap"/>
              </a:rPr>
            </a:br>
            <a:r>
              <a:rPr lang="fr-FR" dirty="0">
                <a:latin typeface="Area Inktrap"/>
              </a:rPr>
              <a:t>d) Les métiers de la finance</a:t>
            </a:r>
          </a:p>
          <a:p>
            <a:pPr marL="171450" indent="-171450">
              <a:buFont typeface="Wingdings" panose="05000000000000000000" pitchFamily="2" charset="2"/>
              <a:buChar char="q"/>
            </a:pPr>
            <a:r>
              <a:rPr lang="fr-FR" b="1" dirty="0">
                <a:latin typeface="Area Inktrap"/>
              </a:rPr>
              <a:t>Quelle qualité est essentielle pour travailler dans le bâtiment ?</a:t>
            </a:r>
            <a:br>
              <a:rPr lang="fr-FR" dirty="0">
                <a:latin typeface="Area Inktrap"/>
              </a:rPr>
            </a:br>
            <a:r>
              <a:rPr lang="fr-FR" dirty="0">
                <a:latin typeface="Area Inktrap"/>
              </a:rPr>
              <a:t>a) Être bon en langues étrangères</a:t>
            </a:r>
            <a:br>
              <a:rPr lang="fr-FR" dirty="0">
                <a:latin typeface="Area Inktrap"/>
              </a:rPr>
            </a:br>
            <a:r>
              <a:rPr lang="fr-FR" dirty="0">
                <a:latin typeface="Area Inktrap"/>
              </a:rPr>
              <a:t>b) Aimer travailler en extérieur et en équipe </a:t>
            </a:r>
            <a:br>
              <a:rPr lang="fr-FR" dirty="0">
                <a:latin typeface="Area Inktrap"/>
              </a:rPr>
            </a:br>
            <a:r>
              <a:rPr lang="fr-FR" dirty="0">
                <a:latin typeface="Area Inktrap"/>
              </a:rPr>
              <a:t>c) Savoir cuisiner</a:t>
            </a:r>
            <a:br>
              <a:rPr lang="fr-FR" dirty="0">
                <a:latin typeface="Area Inktrap"/>
              </a:rPr>
            </a:br>
            <a:r>
              <a:rPr lang="fr-FR" dirty="0">
                <a:latin typeface="Area Inktrap"/>
              </a:rPr>
              <a:t>d) Connaître la comptabilité</a:t>
            </a:r>
          </a:p>
          <a:p>
            <a:pPr marL="171450" indent="-171450">
              <a:buFont typeface="Wingdings" panose="05000000000000000000" pitchFamily="2" charset="2"/>
              <a:buChar char="q"/>
            </a:pPr>
            <a:r>
              <a:rPr lang="fr-FR" b="1" dirty="0">
                <a:latin typeface="Area Inktrap"/>
              </a:rPr>
              <a:t>Qu’est-ce qu’un chantier ?</a:t>
            </a:r>
            <a:br>
              <a:rPr lang="fr-FR" dirty="0">
                <a:latin typeface="Area Inktrap"/>
              </a:rPr>
            </a:br>
            <a:r>
              <a:rPr lang="fr-FR" dirty="0">
                <a:latin typeface="Area Inktrap"/>
              </a:rPr>
              <a:t>a) Un entrepôt</a:t>
            </a:r>
            <a:br>
              <a:rPr lang="fr-FR" dirty="0">
                <a:latin typeface="Area Inktrap"/>
              </a:rPr>
            </a:br>
            <a:r>
              <a:rPr lang="fr-FR" dirty="0">
                <a:latin typeface="Area Inktrap"/>
              </a:rPr>
              <a:t>b) Un espace de vente</a:t>
            </a:r>
            <a:br>
              <a:rPr lang="fr-FR" dirty="0">
                <a:latin typeface="Area Inktrap"/>
              </a:rPr>
            </a:br>
            <a:r>
              <a:rPr lang="fr-FR" dirty="0">
                <a:latin typeface="Area Inktrap"/>
              </a:rPr>
              <a:t>c) Le lieu où l’on construit ou rénove un bâtiment </a:t>
            </a:r>
            <a:br>
              <a:rPr lang="fr-FR" dirty="0">
                <a:latin typeface="Area Inktrap"/>
              </a:rPr>
            </a:br>
            <a:r>
              <a:rPr lang="fr-FR" dirty="0">
                <a:latin typeface="Area Inktrap"/>
              </a:rPr>
              <a:t>d) Un bureau d’étude</a:t>
            </a:r>
          </a:p>
          <a:p>
            <a:pPr marL="171450" indent="-171450">
              <a:buFont typeface="Wingdings" panose="05000000000000000000" pitchFamily="2" charset="2"/>
              <a:buChar char="q"/>
            </a:pPr>
            <a:r>
              <a:rPr lang="fr-FR" b="1" dirty="0">
                <a:latin typeface="Area Inktrap"/>
              </a:rPr>
              <a:t>Un bâtiment "BBC" est un bâtiment :</a:t>
            </a:r>
            <a:br>
              <a:rPr lang="fr-FR" dirty="0">
                <a:latin typeface="Area Inktrap"/>
              </a:rPr>
            </a:br>
            <a:r>
              <a:rPr lang="fr-FR" dirty="0">
                <a:latin typeface="Area Inktrap"/>
              </a:rPr>
              <a:t>a) Fait en béton brut</a:t>
            </a:r>
            <a:br>
              <a:rPr lang="fr-FR" dirty="0">
                <a:latin typeface="Area Inktrap"/>
              </a:rPr>
            </a:br>
            <a:r>
              <a:rPr lang="fr-FR" dirty="0">
                <a:latin typeface="Area Inktrap"/>
              </a:rPr>
              <a:t>b) À Basse Consommation </a:t>
            </a:r>
            <a:br>
              <a:rPr lang="fr-FR" dirty="0">
                <a:latin typeface="Area Inktrap"/>
              </a:rPr>
            </a:br>
            <a:r>
              <a:rPr lang="fr-FR" dirty="0">
                <a:latin typeface="Area Inktrap"/>
              </a:rPr>
              <a:t>c) Branché Bâtiment Central</a:t>
            </a:r>
            <a:br>
              <a:rPr lang="fr-FR" dirty="0">
                <a:latin typeface="Area Inktrap"/>
              </a:rPr>
            </a:br>
            <a:r>
              <a:rPr lang="fr-FR" dirty="0">
                <a:latin typeface="Area Inktrap"/>
              </a:rPr>
              <a:t>d) Bien Bâti Certifié</a:t>
            </a:r>
          </a:p>
        </p:txBody>
      </p:sp>
      <p:sp>
        <p:nvSpPr>
          <p:cNvPr id="5" name="Espace réservé du texte 4">
            <a:extLst>
              <a:ext uri="{FF2B5EF4-FFF2-40B4-BE49-F238E27FC236}">
                <a16:creationId xmlns:a16="http://schemas.microsoft.com/office/drawing/2014/main" id="{1CF7058F-4171-2FFD-BBA8-1528D66C2D6A}"/>
              </a:ext>
            </a:extLst>
          </p:cNvPr>
          <p:cNvSpPr>
            <a:spLocks noGrp="1"/>
          </p:cNvSpPr>
          <p:nvPr>
            <p:ph type="body" sz="quarter" idx="15"/>
          </p:nvPr>
        </p:nvSpPr>
        <p:spPr>
          <a:xfrm>
            <a:off x="6331530" y="2216727"/>
            <a:ext cx="4808536" cy="3149600"/>
          </a:xfrm>
        </p:spPr>
        <p:txBody>
          <a:bodyPr/>
          <a:lstStyle/>
          <a:p>
            <a:pPr marL="171450" indent="-171450">
              <a:buFont typeface="Wingdings" panose="05000000000000000000" pitchFamily="2" charset="2"/>
              <a:buChar char="q"/>
            </a:pPr>
            <a:r>
              <a:rPr lang="fr-FR" b="1" dirty="0">
                <a:latin typeface="Area Inktrap"/>
              </a:rPr>
              <a:t>Dans le secteur du bâtiment, le travail en équipe est :</a:t>
            </a:r>
            <a:br>
              <a:rPr lang="fr-FR" dirty="0">
                <a:latin typeface="Area Inktrap"/>
              </a:rPr>
            </a:br>
            <a:r>
              <a:rPr lang="fr-FR" dirty="0">
                <a:latin typeface="Area Inktrap"/>
              </a:rPr>
              <a:t>a) Rare</a:t>
            </a:r>
            <a:br>
              <a:rPr lang="fr-FR" dirty="0">
                <a:latin typeface="Area Inktrap"/>
              </a:rPr>
            </a:br>
            <a:r>
              <a:rPr lang="fr-FR" dirty="0">
                <a:latin typeface="Area Inktrap"/>
              </a:rPr>
              <a:t>b) Obligatoire</a:t>
            </a:r>
            <a:br>
              <a:rPr lang="fr-FR" dirty="0">
                <a:latin typeface="Area Inktrap"/>
              </a:rPr>
            </a:br>
            <a:r>
              <a:rPr lang="fr-FR" dirty="0">
                <a:latin typeface="Area Inktrap"/>
              </a:rPr>
              <a:t>c) Fréquent et essentiel </a:t>
            </a:r>
            <a:br>
              <a:rPr lang="fr-FR" dirty="0">
                <a:latin typeface="Area Inktrap"/>
              </a:rPr>
            </a:br>
            <a:r>
              <a:rPr lang="fr-FR" dirty="0">
                <a:latin typeface="Area Inktrap"/>
              </a:rPr>
              <a:t>d) Interdit sur les chantiers</a:t>
            </a:r>
          </a:p>
          <a:p>
            <a:pPr marL="171450" indent="-171450">
              <a:buFont typeface="Wingdings" panose="05000000000000000000" pitchFamily="2" charset="2"/>
              <a:buChar char="q"/>
            </a:pPr>
            <a:r>
              <a:rPr lang="fr-FR" b="1" dirty="0">
                <a:latin typeface="Area Inktrap"/>
              </a:rPr>
              <a:t>Quel type de formation prépare aux métiers du bâtiment ?</a:t>
            </a:r>
            <a:br>
              <a:rPr lang="fr-FR" dirty="0">
                <a:latin typeface="Area Inktrap"/>
              </a:rPr>
            </a:br>
            <a:r>
              <a:rPr lang="fr-FR" dirty="0">
                <a:latin typeface="Area Inktrap"/>
              </a:rPr>
              <a:t>a) CAP ou Bac pro </a:t>
            </a:r>
            <a:br>
              <a:rPr lang="fr-FR" dirty="0">
                <a:latin typeface="Area Inktrap"/>
              </a:rPr>
            </a:br>
            <a:r>
              <a:rPr lang="fr-FR" dirty="0">
                <a:latin typeface="Area Inktrap"/>
              </a:rPr>
              <a:t>b) Licence de lettres</a:t>
            </a:r>
            <a:br>
              <a:rPr lang="fr-FR" dirty="0">
                <a:latin typeface="Area Inktrap"/>
              </a:rPr>
            </a:br>
            <a:r>
              <a:rPr lang="fr-FR" dirty="0">
                <a:latin typeface="Area Inktrap"/>
              </a:rPr>
              <a:t>c) École de commerce</a:t>
            </a:r>
            <a:br>
              <a:rPr lang="fr-FR" dirty="0">
                <a:latin typeface="Area Inktrap"/>
              </a:rPr>
            </a:br>
            <a:r>
              <a:rPr lang="fr-FR" dirty="0">
                <a:latin typeface="Area Inktrap"/>
              </a:rPr>
              <a:t>d) BEP tourisme</a:t>
            </a:r>
          </a:p>
          <a:p>
            <a:pPr marL="171450" indent="-171450">
              <a:buFont typeface="Wingdings" panose="05000000000000000000" pitchFamily="2" charset="2"/>
              <a:buChar char="q"/>
            </a:pPr>
            <a:r>
              <a:rPr lang="fr-FR" b="1" dirty="0">
                <a:latin typeface="Area Inktrap"/>
              </a:rPr>
              <a:t>Que signifie "artisan du bâtiment" ?</a:t>
            </a:r>
            <a:br>
              <a:rPr lang="fr-FR" dirty="0">
                <a:latin typeface="Area Inktrap"/>
              </a:rPr>
            </a:br>
            <a:r>
              <a:rPr lang="fr-FR" dirty="0">
                <a:latin typeface="Area Inktrap"/>
              </a:rPr>
              <a:t>a) Un ouvrier qui travaille seul, souvent à domicile</a:t>
            </a:r>
            <a:br>
              <a:rPr lang="fr-FR" dirty="0">
                <a:latin typeface="Area Inktrap"/>
              </a:rPr>
            </a:br>
            <a:r>
              <a:rPr lang="fr-FR" dirty="0">
                <a:latin typeface="Area Inktrap"/>
              </a:rPr>
              <a:t>b) Un professionnel indépendant qualifié dans un métier de la construction </a:t>
            </a:r>
            <a:br>
              <a:rPr lang="fr-FR" dirty="0">
                <a:latin typeface="Area Inktrap"/>
              </a:rPr>
            </a:br>
            <a:r>
              <a:rPr lang="fr-FR" dirty="0">
                <a:latin typeface="Area Inktrap"/>
              </a:rPr>
              <a:t>c) Un salarié de bureau</a:t>
            </a:r>
            <a:br>
              <a:rPr lang="fr-FR" dirty="0">
                <a:latin typeface="Area Inktrap"/>
              </a:rPr>
            </a:br>
            <a:r>
              <a:rPr lang="fr-FR" dirty="0">
                <a:latin typeface="Area Inktrap"/>
              </a:rPr>
              <a:t>d) Un agent de sécurité sur chantier</a:t>
            </a:r>
          </a:p>
          <a:p>
            <a:pPr marL="171450" indent="-171450">
              <a:buFont typeface="Wingdings" panose="05000000000000000000" pitchFamily="2" charset="2"/>
              <a:buChar char="q"/>
            </a:pPr>
            <a:r>
              <a:rPr lang="fr-FR" b="1" dirty="0">
                <a:latin typeface="Area Inktrap"/>
              </a:rPr>
              <a:t>Le BIM est un outil de plus en plus utilisé dans le bâtiment. Que permet-il ?</a:t>
            </a:r>
            <a:br>
              <a:rPr lang="fr-FR" dirty="0">
                <a:latin typeface="Area Inktrap"/>
              </a:rPr>
            </a:br>
            <a:r>
              <a:rPr lang="fr-FR" dirty="0">
                <a:latin typeface="Area Inktrap"/>
              </a:rPr>
              <a:t>a) D’acheter du matériel en ligne</a:t>
            </a:r>
            <a:br>
              <a:rPr lang="fr-FR" dirty="0">
                <a:latin typeface="Area Inktrap"/>
              </a:rPr>
            </a:br>
            <a:r>
              <a:rPr lang="fr-FR" dirty="0">
                <a:latin typeface="Area Inktrap"/>
              </a:rPr>
              <a:t>b) De modéliser numériquement un bâtiment </a:t>
            </a:r>
            <a:br>
              <a:rPr lang="fr-FR" dirty="0">
                <a:latin typeface="Area Inktrap"/>
              </a:rPr>
            </a:br>
            <a:r>
              <a:rPr lang="fr-FR" dirty="0">
                <a:latin typeface="Area Inktrap"/>
              </a:rPr>
              <a:t>c) De vérifier les normes écologiques</a:t>
            </a:r>
            <a:br>
              <a:rPr lang="fr-FR" dirty="0">
                <a:latin typeface="Area Inktrap"/>
              </a:rPr>
            </a:br>
            <a:r>
              <a:rPr lang="fr-FR" dirty="0">
                <a:latin typeface="Area Inktrap"/>
              </a:rPr>
              <a:t>d) De sécuriser un chantier</a:t>
            </a:r>
          </a:p>
        </p:txBody>
      </p:sp>
    </p:spTree>
    <p:extLst>
      <p:ext uri="{BB962C8B-B14F-4D97-AF65-F5344CB8AC3E}">
        <p14:creationId xmlns:p14="http://schemas.microsoft.com/office/powerpoint/2010/main" val="29306985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7455FD-0628-26A5-8F63-672CD11B20B4}"/>
            </a:ext>
          </a:extLst>
        </p:cNvPr>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81798305-24D2-2E77-F2DA-0FBEAB908820}"/>
              </a:ext>
            </a:extLst>
          </p:cNvPr>
          <p:cNvSpPr>
            <a:spLocks noGrp="1"/>
          </p:cNvSpPr>
          <p:nvPr>
            <p:ph type="body" sz="quarter" idx="12"/>
          </p:nvPr>
        </p:nvSpPr>
        <p:spPr>
          <a:xfrm>
            <a:off x="1051936" y="1377156"/>
            <a:ext cx="5044064" cy="320819"/>
          </a:xfrm>
        </p:spPr>
        <p:txBody>
          <a:bodyPr/>
          <a:lstStyle/>
          <a:p>
            <a:r>
              <a:rPr lang="fr-FR" dirty="0">
                <a:latin typeface="Area Inktrap"/>
              </a:rPr>
              <a:t>Après avoir complété les quizz tu pourras échanger sur tes réponses avec ton tuteur ou ta tutrice</a:t>
            </a:r>
          </a:p>
        </p:txBody>
      </p:sp>
      <p:sp>
        <p:nvSpPr>
          <p:cNvPr id="3" name="Espace réservé du texte 2">
            <a:extLst>
              <a:ext uri="{FF2B5EF4-FFF2-40B4-BE49-F238E27FC236}">
                <a16:creationId xmlns:a16="http://schemas.microsoft.com/office/drawing/2014/main" id="{BF13C63C-00E4-DB69-BF3B-848A77FAC0FB}"/>
              </a:ext>
            </a:extLst>
          </p:cNvPr>
          <p:cNvSpPr>
            <a:spLocks noGrp="1"/>
          </p:cNvSpPr>
          <p:nvPr>
            <p:ph type="body" sz="quarter" idx="13"/>
          </p:nvPr>
        </p:nvSpPr>
        <p:spPr/>
        <p:txBody>
          <a:bodyPr/>
          <a:lstStyle/>
          <a:p>
            <a:r>
              <a:rPr lang="fr-FR" dirty="0">
                <a:latin typeface="Area Inktrap"/>
              </a:rPr>
              <a:t>Le petit quizz bilan</a:t>
            </a:r>
          </a:p>
        </p:txBody>
      </p:sp>
      <p:sp>
        <p:nvSpPr>
          <p:cNvPr id="4" name="Espace réservé du texte 3">
            <a:extLst>
              <a:ext uri="{FF2B5EF4-FFF2-40B4-BE49-F238E27FC236}">
                <a16:creationId xmlns:a16="http://schemas.microsoft.com/office/drawing/2014/main" id="{74132305-FC5F-095D-9D59-0380EEFCB8F7}"/>
              </a:ext>
            </a:extLst>
          </p:cNvPr>
          <p:cNvSpPr>
            <a:spLocks noGrp="1"/>
          </p:cNvSpPr>
          <p:nvPr>
            <p:ph type="body" sz="quarter" idx="14"/>
          </p:nvPr>
        </p:nvSpPr>
        <p:spPr>
          <a:xfrm>
            <a:off x="941099" y="2349716"/>
            <a:ext cx="4808536" cy="3149600"/>
          </a:xfrm>
        </p:spPr>
        <p:txBody>
          <a:bodyPr/>
          <a:lstStyle/>
          <a:p>
            <a:pPr marL="171450" indent="-171450">
              <a:buFont typeface="Wingdings" panose="05000000000000000000" pitchFamily="2" charset="2"/>
              <a:buChar char="q"/>
            </a:pPr>
            <a:r>
              <a:rPr lang="fr-FR" b="1" dirty="0">
                <a:latin typeface="Area Inktrap"/>
              </a:rPr>
              <a:t>Le secteur du bâtiment est important pour la transition écologique car :</a:t>
            </a:r>
            <a:br>
              <a:rPr lang="fr-FR" dirty="0">
                <a:latin typeface="Area Inktrap"/>
              </a:rPr>
            </a:br>
            <a:r>
              <a:rPr lang="fr-FR" dirty="0">
                <a:latin typeface="Area Inktrap"/>
              </a:rPr>
              <a:t>a) Il pollue beaucoup</a:t>
            </a:r>
            <a:br>
              <a:rPr lang="fr-FR" dirty="0">
                <a:latin typeface="Area Inktrap"/>
              </a:rPr>
            </a:br>
            <a:r>
              <a:rPr lang="fr-FR" dirty="0">
                <a:latin typeface="Area Inktrap"/>
              </a:rPr>
              <a:t>b) Il est peu concerné</a:t>
            </a:r>
            <a:br>
              <a:rPr lang="fr-FR" dirty="0">
                <a:latin typeface="Area Inktrap"/>
              </a:rPr>
            </a:br>
            <a:r>
              <a:rPr lang="fr-FR" dirty="0">
                <a:latin typeface="Area Inktrap"/>
              </a:rPr>
              <a:t>c) Il permet d’améliorer l’isolation et de réduire les consommations d’énergie </a:t>
            </a:r>
            <a:br>
              <a:rPr lang="fr-FR" dirty="0">
                <a:latin typeface="Area Inktrap"/>
              </a:rPr>
            </a:br>
            <a:r>
              <a:rPr lang="fr-FR" dirty="0">
                <a:latin typeface="Area Inktrap"/>
              </a:rPr>
              <a:t>d) Il fabrique des éoliennes</a:t>
            </a:r>
          </a:p>
          <a:p>
            <a:pPr marL="171450" indent="-171450">
              <a:buFont typeface="Wingdings" panose="05000000000000000000" pitchFamily="2" charset="2"/>
              <a:buChar char="q"/>
            </a:pPr>
            <a:r>
              <a:rPr lang="fr-FR" b="1" dirty="0">
                <a:latin typeface="Area Inktrap"/>
              </a:rPr>
              <a:t>À quel âge peut-on signer un contrat d’apprentissage dans le bâtiment ?</a:t>
            </a:r>
            <a:br>
              <a:rPr lang="fr-FR" dirty="0">
                <a:latin typeface="Area Inktrap"/>
              </a:rPr>
            </a:br>
            <a:r>
              <a:rPr lang="fr-FR" dirty="0">
                <a:latin typeface="Area Inktrap"/>
              </a:rPr>
              <a:t>a) 16 ans </a:t>
            </a:r>
            <a:br>
              <a:rPr lang="fr-FR" dirty="0">
                <a:latin typeface="Area Inktrap"/>
              </a:rPr>
            </a:br>
            <a:r>
              <a:rPr lang="fr-FR" dirty="0">
                <a:latin typeface="Area Inktrap"/>
              </a:rPr>
              <a:t>b) 21 ans</a:t>
            </a:r>
            <a:br>
              <a:rPr lang="fr-FR" dirty="0">
                <a:latin typeface="Area Inktrap"/>
              </a:rPr>
            </a:br>
            <a:r>
              <a:rPr lang="fr-FR" dirty="0">
                <a:latin typeface="Area Inktrap"/>
              </a:rPr>
              <a:t>c) 12 ans</a:t>
            </a:r>
            <a:br>
              <a:rPr lang="fr-FR" dirty="0">
                <a:latin typeface="Area Inktrap"/>
              </a:rPr>
            </a:br>
            <a:r>
              <a:rPr lang="fr-FR" dirty="0">
                <a:latin typeface="Area Inktrap"/>
              </a:rPr>
              <a:t>d) 18 ans obligatoirement</a:t>
            </a:r>
          </a:p>
          <a:p>
            <a:pPr marL="171450" indent="-171450">
              <a:buFont typeface="Wingdings" panose="05000000000000000000" pitchFamily="2" charset="2"/>
              <a:buChar char="q"/>
            </a:pPr>
            <a:r>
              <a:rPr lang="fr-FR" b="1" dirty="0">
                <a:latin typeface="Area Inktrap"/>
              </a:rPr>
              <a:t>Pourquoi dit-on que les métiers du bâtiment sont porteurs d’avenir ?</a:t>
            </a:r>
            <a:br>
              <a:rPr lang="fr-FR" dirty="0">
                <a:latin typeface="Area Inktrap"/>
              </a:rPr>
            </a:br>
            <a:r>
              <a:rPr lang="fr-FR" dirty="0">
                <a:latin typeface="Area Inktrap"/>
              </a:rPr>
              <a:t>a) Car ils permettent de voyager</a:t>
            </a:r>
            <a:br>
              <a:rPr lang="fr-FR" dirty="0">
                <a:latin typeface="Area Inktrap"/>
              </a:rPr>
            </a:br>
            <a:r>
              <a:rPr lang="fr-FR" dirty="0">
                <a:latin typeface="Area Inktrap"/>
              </a:rPr>
              <a:t>b) Car ils offrent peu de débouchés</a:t>
            </a:r>
            <a:br>
              <a:rPr lang="fr-FR" dirty="0">
                <a:latin typeface="Area Inktrap"/>
              </a:rPr>
            </a:br>
            <a:r>
              <a:rPr lang="fr-FR" dirty="0">
                <a:latin typeface="Area Inktrap"/>
              </a:rPr>
              <a:t>c) Car ils sont indispensables et en constante évolution </a:t>
            </a:r>
            <a:br>
              <a:rPr lang="fr-FR" dirty="0">
                <a:latin typeface="Area Inktrap"/>
              </a:rPr>
            </a:br>
            <a:r>
              <a:rPr lang="fr-FR" dirty="0">
                <a:latin typeface="Area Inktrap"/>
              </a:rPr>
              <a:t>d) Car ils sont faciles</a:t>
            </a:r>
          </a:p>
        </p:txBody>
      </p:sp>
      <p:sp>
        <p:nvSpPr>
          <p:cNvPr id="5" name="Espace réservé du texte 4">
            <a:extLst>
              <a:ext uri="{FF2B5EF4-FFF2-40B4-BE49-F238E27FC236}">
                <a16:creationId xmlns:a16="http://schemas.microsoft.com/office/drawing/2014/main" id="{596D18FA-E809-E22C-2B2E-E3567902E719}"/>
              </a:ext>
            </a:extLst>
          </p:cNvPr>
          <p:cNvSpPr>
            <a:spLocks noGrp="1"/>
          </p:cNvSpPr>
          <p:nvPr>
            <p:ph type="body" sz="quarter" idx="15"/>
          </p:nvPr>
        </p:nvSpPr>
        <p:spPr>
          <a:xfrm>
            <a:off x="6442365" y="2349716"/>
            <a:ext cx="4808536" cy="1422400"/>
          </a:xfrm>
        </p:spPr>
        <p:txBody>
          <a:bodyPr/>
          <a:lstStyle/>
          <a:p>
            <a:pPr marL="171450" indent="-171450">
              <a:buFont typeface="Wingdings" panose="05000000000000000000" pitchFamily="2" charset="2"/>
              <a:buChar char="q"/>
            </a:pPr>
            <a:r>
              <a:rPr lang="fr-FR" b="1" dirty="0">
                <a:latin typeface="Area Inktrap"/>
              </a:rPr>
              <a:t>Pourquoi le bâtiment est-il un secteur clé dans la transition écologique ?</a:t>
            </a:r>
            <a:br>
              <a:rPr lang="fr-FR" dirty="0">
                <a:latin typeface="Area Inktrap"/>
              </a:rPr>
            </a:br>
            <a:r>
              <a:rPr lang="fr-FR" dirty="0">
                <a:latin typeface="Area Inktrap"/>
              </a:rPr>
              <a:t>a) Parce qu’il produit des voitures électriques</a:t>
            </a:r>
            <a:br>
              <a:rPr lang="fr-FR" dirty="0">
                <a:latin typeface="Area Inktrap"/>
              </a:rPr>
            </a:br>
            <a:r>
              <a:rPr lang="fr-FR" dirty="0">
                <a:latin typeface="Area Inktrap"/>
              </a:rPr>
              <a:t>b) Parce qu’il construit des éoliennes</a:t>
            </a:r>
            <a:br>
              <a:rPr lang="fr-FR" dirty="0">
                <a:latin typeface="Area Inktrap"/>
              </a:rPr>
            </a:br>
            <a:r>
              <a:rPr lang="fr-FR" dirty="0">
                <a:latin typeface="Area Inktrap"/>
              </a:rPr>
              <a:t>c) Parce qu’il peut réduire l’impact environnemental des logements </a:t>
            </a:r>
            <a:br>
              <a:rPr lang="fr-FR" dirty="0">
                <a:latin typeface="Area Inktrap"/>
              </a:rPr>
            </a:br>
            <a:r>
              <a:rPr lang="fr-FR" dirty="0">
                <a:latin typeface="Area Inktrap"/>
              </a:rPr>
              <a:t>d) Parce qu’il recycle les déchets électroniques</a:t>
            </a:r>
          </a:p>
        </p:txBody>
      </p:sp>
    </p:spTree>
    <p:extLst>
      <p:ext uri="{BB962C8B-B14F-4D97-AF65-F5344CB8AC3E}">
        <p14:creationId xmlns:p14="http://schemas.microsoft.com/office/powerpoint/2010/main" val="40297340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7E28F1-2403-E6B4-95AA-E8FB32D4F3EE}"/>
            </a:ext>
          </a:extLst>
        </p:cNvPr>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4689D58C-5EC8-824C-0CBF-241BC0923ACA}"/>
              </a:ext>
            </a:extLst>
          </p:cNvPr>
          <p:cNvSpPr>
            <a:spLocks noGrp="1"/>
          </p:cNvSpPr>
          <p:nvPr>
            <p:ph type="body" sz="quarter" idx="13"/>
          </p:nvPr>
        </p:nvSpPr>
        <p:spPr/>
        <p:txBody>
          <a:bodyPr/>
          <a:lstStyle/>
          <a:p>
            <a:r>
              <a:rPr lang="fr-FR" dirty="0">
                <a:latin typeface="Area Inktrap"/>
              </a:rPr>
              <a:t>Et si on parlait des clichés</a:t>
            </a:r>
          </a:p>
        </p:txBody>
      </p:sp>
      <p:sp>
        <p:nvSpPr>
          <p:cNvPr id="4" name="Espace réservé du texte 3">
            <a:extLst>
              <a:ext uri="{FF2B5EF4-FFF2-40B4-BE49-F238E27FC236}">
                <a16:creationId xmlns:a16="http://schemas.microsoft.com/office/drawing/2014/main" id="{31B5359E-92D5-6471-4D13-E3C19B4508DA}"/>
              </a:ext>
            </a:extLst>
          </p:cNvPr>
          <p:cNvSpPr>
            <a:spLocks noGrp="1"/>
          </p:cNvSpPr>
          <p:nvPr>
            <p:ph type="body" sz="quarter" idx="14"/>
          </p:nvPr>
        </p:nvSpPr>
        <p:spPr>
          <a:xfrm>
            <a:off x="941099" y="2349716"/>
            <a:ext cx="4808536" cy="3149600"/>
          </a:xfrm>
        </p:spPr>
        <p:txBody>
          <a:bodyPr/>
          <a:lstStyle/>
          <a:p>
            <a:pPr marL="171450" indent="-171450">
              <a:buFont typeface="Wingdings" panose="05000000000000000000" pitchFamily="2" charset="2"/>
              <a:buChar char="q"/>
            </a:pPr>
            <a:r>
              <a:rPr lang="fr-FR" b="1" dirty="0">
                <a:latin typeface="Area Inktrap"/>
              </a:rPr>
              <a:t>Les métiers du bâtiment sont réservés aux hommes. Vrai ou faux ?</a:t>
            </a:r>
            <a:br>
              <a:rPr lang="fr-FR" dirty="0">
                <a:latin typeface="Area Inktrap"/>
              </a:rPr>
            </a:br>
            <a:r>
              <a:rPr lang="fr-FR" dirty="0">
                <a:latin typeface="Area Inktrap"/>
              </a:rPr>
              <a:t>a) Vrai</a:t>
            </a:r>
            <a:br>
              <a:rPr lang="fr-FR" dirty="0">
                <a:latin typeface="Area Inktrap"/>
              </a:rPr>
            </a:br>
            <a:r>
              <a:rPr lang="fr-FR" dirty="0">
                <a:latin typeface="Area Inktrap"/>
              </a:rPr>
              <a:t>b) Faux </a:t>
            </a:r>
            <a:br>
              <a:rPr lang="fr-FR" dirty="0">
                <a:latin typeface="Area Inktrap"/>
              </a:rPr>
            </a:br>
            <a:r>
              <a:rPr lang="fr-FR" dirty="0">
                <a:latin typeface="Area Inktrap"/>
              </a:rPr>
              <a:t>c) Seulement certains</a:t>
            </a:r>
            <a:br>
              <a:rPr lang="fr-FR" dirty="0">
                <a:latin typeface="Area Inktrap"/>
              </a:rPr>
            </a:br>
            <a:r>
              <a:rPr lang="fr-FR" dirty="0">
                <a:latin typeface="Area Inktrap"/>
              </a:rPr>
              <a:t>d) Ça dépend des régions</a:t>
            </a:r>
          </a:p>
          <a:p>
            <a:pPr marL="171450" indent="-171450">
              <a:buFont typeface="Wingdings" panose="05000000000000000000" pitchFamily="2" charset="2"/>
              <a:buChar char="q"/>
            </a:pPr>
            <a:r>
              <a:rPr lang="fr-FR" b="1" dirty="0">
                <a:latin typeface="Area Inktrap"/>
              </a:rPr>
              <a:t>Travailler dans le bâtiment signifie forcément avoir un travail physique et pénible. Vrai ou faux ?</a:t>
            </a:r>
            <a:br>
              <a:rPr lang="fr-FR" dirty="0">
                <a:latin typeface="Area Inktrap"/>
              </a:rPr>
            </a:br>
            <a:r>
              <a:rPr lang="fr-FR" dirty="0">
                <a:latin typeface="Area Inktrap"/>
              </a:rPr>
              <a:t>a) Vrai</a:t>
            </a:r>
            <a:br>
              <a:rPr lang="fr-FR" dirty="0">
                <a:latin typeface="Area Inktrap"/>
              </a:rPr>
            </a:br>
            <a:r>
              <a:rPr lang="fr-FR" dirty="0">
                <a:latin typeface="Area Inktrap"/>
              </a:rPr>
              <a:t>b) Faux </a:t>
            </a:r>
            <a:br>
              <a:rPr lang="fr-FR" dirty="0">
                <a:latin typeface="Area Inktrap"/>
              </a:rPr>
            </a:br>
            <a:r>
              <a:rPr lang="fr-FR" dirty="0">
                <a:latin typeface="Area Inktrap"/>
              </a:rPr>
              <a:t>c) Uniquement sur les chantiers</a:t>
            </a:r>
            <a:br>
              <a:rPr lang="fr-FR" dirty="0">
                <a:latin typeface="Area Inktrap"/>
              </a:rPr>
            </a:br>
            <a:r>
              <a:rPr lang="fr-FR" dirty="0">
                <a:latin typeface="Area Inktrap"/>
              </a:rPr>
              <a:t>d) Seulement en début de carrière</a:t>
            </a:r>
          </a:p>
          <a:p>
            <a:pPr marL="171450" indent="-171450">
              <a:buFont typeface="Wingdings" panose="05000000000000000000" pitchFamily="2" charset="2"/>
              <a:buChar char="q"/>
            </a:pPr>
            <a:r>
              <a:rPr lang="fr-FR" b="1" dirty="0">
                <a:latin typeface="Area Inktrap"/>
              </a:rPr>
              <a:t>Tous les métiers du bâtiment se font sans études longues. Est-ce vrai ?</a:t>
            </a:r>
            <a:br>
              <a:rPr lang="fr-FR" dirty="0">
                <a:latin typeface="Area Inktrap"/>
              </a:rPr>
            </a:br>
            <a:r>
              <a:rPr lang="fr-FR" dirty="0">
                <a:latin typeface="Area Inktrap"/>
              </a:rPr>
              <a:t>a) Oui</a:t>
            </a:r>
            <a:br>
              <a:rPr lang="fr-FR" dirty="0">
                <a:latin typeface="Area Inktrap"/>
              </a:rPr>
            </a:br>
            <a:r>
              <a:rPr lang="fr-FR" dirty="0">
                <a:latin typeface="Area Inktrap"/>
              </a:rPr>
              <a:t>b) Non </a:t>
            </a:r>
            <a:br>
              <a:rPr lang="fr-FR" dirty="0">
                <a:latin typeface="Area Inktrap"/>
              </a:rPr>
            </a:br>
            <a:r>
              <a:rPr lang="fr-FR" dirty="0">
                <a:latin typeface="Area Inktrap"/>
              </a:rPr>
              <a:t>c) Oui, sauf pour l’ingénierie</a:t>
            </a:r>
            <a:br>
              <a:rPr lang="fr-FR" dirty="0">
                <a:latin typeface="Area Inktrap"/>
              </a:rPr>
            </a:br>
            <a:r>
              <a:rPr lang="fr-FR" dirty="0">
                <a:latin typeface="Area Inktrap"/>
              </a:rPr>
              <a:t>d) Seulement dans les grandes villes</a:t>
            </a:r>
          </a:p>
        </p:txBody>
      </p:sp>
      <p:sp>
        <p:nvSpPr>
          <p:cNvPr id="5" name="Espace réservé du texte 4">
            <a:extLst>
              <a:ext uri="{FF2B5EF4-FFF2-40B4-BE49-F238E27FC236}">
                <a16:creationId xmlns:a16="http://schemas.microsoft.com/office/drawing/2014/main" id="{B5858422-B249-9E0A-E311-B5068E5395A6}"/>
              </a:ext>
            </a:extLst>
          </p:cNvPr>
          <p:cNvSpPr>
            <a:spLocks noGrp="1"/>
          </p:cNvSpPr>
          <p:nvPr>
            <p:ph type="body" sz="quarter" idx="15"/>
          </p:nvPr>
        </p:nvSpPr>
        <p:spPr>
          <a:xfrm>
            <a:off x="6331530" y="2216727"/>
            <a:ext cx="4808536" cy="3149600"/>
          </a:xfrm>
        </p:spPr>
        <p:txBody>
          <a:bodyPr/>
          <a:lstStyle/>
          <a:p>
            <a:pPr marL="171450" indent="-171450">
              <a:buFont typeface="Wingdings" panose="05000000000000000000" pitchFamily="2" charset="2"/>
              <a:buChar char="q"/>
            </a:pPr>
            <a:r>
              <a:rPr lang="fr-FR" b="1" dirty="0">
                <a:latin typeface="Area Inktrap"/>
              </a:rPr>
              <a:t>Le bâtiment est un secteur qui n'innove pas. Est-ce un cliché ?</a:t>
            </a:r>
            <a:br>
              <a:rPr lang="fr-FR" dirty="0">
                <a:latin typeface="Area Inktrap"/>
              </a:rPr>
            </a:br>
            <a:r>
              <a:rPr lang="fr-FR" dirty="0">
                <a:latin typeface="Area Inktrap"/>
              </a:rPr>
              <a:t>a) Non, c’est vrai</a:t>
            </a:r>
            <a:br>
              <a:rPr lang="fr-FR" dirty="0">
                <a:latin typeface="Area Inktrap"/>
              </a:rPr>
            </a:br>
            <a:r>
              <a:rPr lang="fr-FR" dirty="0">
                <a:latin typeface="Area Inktrap"/>
              </a:rPr>
              <a:t>b) Oui, c’est un cliché </a:t>
            </a:r>
            <a:br>
              <a:rPr lang="fr-FR" dirty="0">
                <a:latin typeface="Area Inktrap"/>
              </a:rPr>
            </a:br>
            <a:r>
              <a:rPr lang="fr-FR" dirty="0">
                <a:latin typeface="Area Inktrap"/>
              </a:rPr>
              <a:t>c) Un peu des deux</a:t>
            </a:r>
            <a:br>
              <a:rPr lang="fr-FR" dirty="0">
                <a:latin typeface="Area Inktrap"/>
              </a:rPr>
            </a:br>
            <a:r>
              <a:rPr lang="fr-FR" dirty="0">
                <a:latin typeface="Area Inktrap"/>
              </a:rPr>
              <a:t>d) Cela dépend des pays</a:t>
            </a:r>
          </a:p>
          <a:p>
            <a:pPr marL="171450" indent="-171450">
              <a:buFont typeface="Wingdings" panose="05000000000000000000" pitchFamily="2" charset="2"/>
              <a:buChar char="q"/>
            </a:pPr>
            <a:r>
              <a:rPr lang="fr-FR" b="1" dirty="0">
                <a:latin typeface="Area Inktrap"/>
              </a:rPr>
              <a:t>Le bâtiment offre peu de perspectives d’évolution. Vrai ou faux ?</a:t>
            </a:r>
            <a:br>
              <a:rPr lang="fr-FR" dirty="0">
                <a:latin typeface="Area Inktrap"/>
              </a:rPr>
            </a:br>
            <a:r>
              <a:rPr lang="fr-FR" dirty="0">
                <a:latin typeface="Area Inktrap"/>
              </a:rPr>
              <a:t>a) Vrai</a:t>
            </a:r>
            <a:br>
              <a:rPr lang="fr-FR" dirty="0">
                <a:latin typeface="Area Inktrap"/>
              </a:rPr>
            </a:br>
            <a:r>
              <a:rPr lang="fr-FR" dirty="0">
                <a:latin typeface="Area Inktrap"/>
              </a:rPr>
              <a:t>b) Faux </a:t>
            </a:r>
            <a:br>
              <a:rPr lang="fr-FR" dirty="0">
                <a:latin typeface="Area Inktrap"/>
              </a:rPr>
            </a:br>
            <a:r>
              <a:rPr lang="fr-FR" dirty="0">
                <a:latin typeface="Area Inktrap"/>
              </a:rPr>
              <a:t>c) Seulement avec un diplôme</a:t>
            </a:r>
            <a:br>
              <a:rPr lang="fr-FR" dirty="0">
                <a:latin typeface="Area Inktrap"/>
              </a:rPr>
            </a:br>
            <a:r>
              <a:rPr lang="fr-FR" dirty="0">
                <a:latin typeface="Area Inktrap"/>
              </a:rPr>
              <a:t>d) Pour certains corps de métier</a:t>
            </a:r>
          </a:p>
        </p:txBody>
      </p:sp>
      <p:sp>
        <p:nvSpPr>
          <p:cNvPr id="7" name="Espace réservé du texte 6">
            <a:extLst>
              <a:ext uri="{FF2B5EF4-FFF2-40B4-BE49-F238E27FC236}">
                <a16:creationId xmlns:a16="http://schemas.microsoft.com/office/drawing/2014/main" id="{C6F24893-2663-6EF8-BB8D-A90F0A46A801}"/>
              </a:ext>
            </a:extLst>
          </p:cNvPr>
          <p:cNvSpPr>
            <a:spLocks noGrp="1"/>
          </p:cNvSpPr>
          <p:nvPr>
            <p:ph type="body" sz="quarter" idx="12"/>
          </p:nvPr>
        </p:nvSpPr>
        <p:spPr/>
        <p:txBody>
          <a:bodyPr/>
          <a:lstStyle/>
          <a:p>
            <a:endParaRPr lang="fr-FR">
              <a:latin typeface="Area Inktrap"/>
            </a:endParaRPr>
          </a:p>
        </p:txBody>
      </p:sp>
    </p:spTree>
    <p:extLst>
      <p:ext uri="{BB962C8B-B14F-4D97-AF65-F5344CB8AC3E}">
        <p14:creationId xmlns:p14="http://schemas.microsoft.com/office/powerpoint/2010/main" val="2973170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E1B245-3C25-51B8-0E9F-1487E20940F8}"/>
            </a:ext>
          </a:extLst>
        </p:cNvPr>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E9DC8414-0223-9E08-472E-0271834B0107}"/>
              </a:ext>
            </a:extLst>
          </p:cNvPr>
          <p:cNvSpPr>
            <a:spLocks noGrp="1"/>
          </p:cNvSpPr>
          <p:nvPr>
            <p:ph type="body" sz="quarter" idx="13"/>
          </p:nvPr>
        </p:nvSpPr>
        <p:spPr/>
        <p:txBody>
          <a:bodyPr/>
          <a:lstStyle/>
          <a:p>
            <a:r>
              <a:rPr lang="fr-FR" dirty="0">
                <a:latin typeface="Area Inktrap"/>
              </a:rPr>
              <a:t>Et si on parlait des clichés</a:t>
            </a:r>
          </a:p>
        </p:txBody>
      </p:sp>
      <p:sp>
        <p:nvSpPr>
          <p:cNvPr id="4" name="Espace réservé du texte 3">
            <a:extLst>
              <a:ext uri="{FF2B5EF4-FFF2-40B4-BE49-F238E27FC236}">
                <a16:creationId xmlns:a16="http://schemas.microsoft.com/office/drawing/2014/main" id="{9D4A5D58-ECCA-6BC6-DF37-702B50CC77A0}"/>
              </a:ext>
            </a:extLst>
          </p:cNvPr>
          <p:cNvSpPr>
            <a:spLocks noGrp="1"/>
          </p:cNvSpPr>
          <p:nvPr>
            <p:ph type="body" sz="quarter" idx="14"/>
          </p:nvPr>
        </p:nvSpPr>
        <p:spPr>
          <a:xfrm>
            <a:off x="941099" y="2349716"/>
            <a:ext cx="4808536" cy="3149600"/>
          </a:xfrm>
        </p:spPr>
        <p:txBody>
          <a:bodyPr/>
          <a:lstStyle/>
          <a:p>
            <a:pPr marL="171450" indent="-171450">
              <a:buFont typeface="Wingdings" panose="05000000000000000000" pitchFamily="2" charset="2"/>
              <a:buChar char="q"/>
            </a:pPr>
            <a:r>
              <a:rPr lang="fr-FR" b="1" dirty="0">
                <a:latin typeface="Area Inktrap"/>
              </a:rPr>
              <a:t>Les métiers du bâtiment sont réservés aux hommes. Vrai ou faux ?</a:t>
            </a:r>
            <a:br>
              <a:rPr lang="fr-FR" dirty="0">
                <a:latin typeface="Area Inktrap"/>
              </a:rPr>
            </a:br>
            <a:r>
              <a:rPr lang="fr-FR" dirty="0">
                <a:latin typeface="Area Inktrap"/>
              </a:rPr>
              <a:t>✅ </a:t>
            </a:r>
            <a:r>
              <a:rPr lang="fr-FR" b="1" dirty="0">
                <a:latin typeface="Area Inktrap"/>
              </a:rPr>
              <a:t>Faux.</a:t>
            </a:r>
            <a:r>
              <a:rPr lang="fr-FR" dirty="0">
                <a:latin typeface="Area Inktrap"/>
              </a:rPr>
              <a:t> De plus en plus de femmes exercent dans tous les métiers du bâtiment : maçonne, charpentière, conductrice de travaux, etc.</a:t>
            </a:r>
          </a:p>
          <a:p>
            <a:pPr marL="171450" indent="-171450">
              <a:buFont typeface="Wingdings" panose="05000000000000000000" pitchFamily="2" charset="2"/>
              <a:buChar char="q"/>
            </a:pPr>
            <a:r>
              <a:rPr lang="fr-FR" b="1" dirty="0">
                <a:latin typeface="Area Inktrap"/>
              </a:rPr>
              <a:t>Travailler dans le bâtiment signifie forcément avoir un travail physique et pénible. Vrai ou faux ?</a:t>
            </a:r>
            <a:br>
              <a:rPr lang="fr-FR" dirty="0">
                <a:latin typeface="Area Inktrap"/>
              </a:rPr>
            </a:br>
            <a:r>
              <a:rPr lang="fr-FR" dirty="0">
                <a:latin typeface="Area Inktrap"/>
              </a:rPr>
              <a:t>✅ </a:t>
            </a:r>
            <a:r>
              <a:rPr lang="fr-FR" b="1" dirty="0">
                <a:latin typeface="Area Inktrap"/>
              </a:rPr>
              <a:t>Bonne réponse : Faux.</a:t>
            </a:r>
            <a:r>
              <a:rPr lang="fr-FR" dirty="0">
                <a:latin typeface="Area Inktrap"/>
              </a:rPr>
              <a:t> Il existe une grande diversité de métiers, y compris dans la conception, la gestion de projet, ou le dessin assisté par ordinateur (DAO).</a:t>
            </a:r>
          </a:p>
          <a:p>
            <a:pPr marL="171450" indent="-171450">
              <a:buFont typeface="Wingdings" panose="05000000000000000000" pitchFamily="2" charset="2"/>
              <a:buChar char="q"/>
            </a:pPr>
            <a:r>
              <a:rPr lang="fr-FR" b="1" dirty="0">
                <a:latin typeface="Area Inktrap"/>
              </a:rPr>
              <a:t>Tous les métiers du bâtiment se font sans études longues. Est-ce vrai ?</a:t>
            </a:r>
            <a:br>
              <a:rPr lang="fr-FR" dirty="0">
                <a:latin typeface="Area Inktrap"/>
              </a:rPr>
            </a:br>
            <a:r>
              <a:rPr lang="fr-FR" dirty="0">
                <a:latin typeface="Area Inktrap"/>
              </a:rPr>
              <a:t>✅ </a:t>
            </a:r>
            <a:r>
              <a:rPr lang="fr-FR" b="1" dirty="0">
                <a:latin typeface="Area Inktrap"/>
              </a:rPr>
              <a:t>Bonne réponse : Non.</a:t>
            </a:r>
            <a:r>
              <a:rPr lang="fr-FR" dirty="0">
                <a:latin typeface="Area Inktrap"/>
              </a:rPr>
              <a:t> Certains métiers nécessitent des études courtes (CAP, bac pro), d’autres peuvent aller jusqu’au Bac +5 (ingénieur, architecte, conducteur de travaux...).</a:t>
            </a:r>
          </a:p>
        </p:txBody>
      </p:sp>
      <p:sp>
        <p:nvSpPr>
          <p:cNvPr id="5" name="Espace réservé du texte 4">
            <a:extLst>
              <a:ext uri="{FF2B5EF4-FFF2-40B4-BE49-F238E27FC236}">
                <a16:creationId xmlns:a16="http://schemas.microsoft.com/office/drawing/2014/main" id="{862C3AED-EB6F-A6EF-B34F-8616902CC244}"/>
              </a:ext>
            </a:extLst>
          </p:cNvPr>
          <p:cNvSpPr>
            <a:spLocks noGrp="1"/>
          </p:cNvSpPr>
          <p:nvPr>
            <p:ph type="body" sz="quarter" idx="15"/>
          </p:nvPr>
        </p:nvSpPr>
        <p:spPr>
          <a:xfrm>
            <a:off x="6331530" y="2216727"/>
            <a:ext cx="4808536" cy="3149600"/>
          </a:xfrm>
        </p:spPr>
        <p:txBody>
          <a:bodyPr/>
          <a:lstStyle/>
          <a:p>
            <a:pPr marL="171450" indent="-171450">
              <a:buFont typeface="Wingdings" panose="05000000000000000000" pitchFamily="2" charset="2"/>
              <a:buChar char="q"/>
            </a:pPr>
            <a:r>
              <a:rPr lang="fr-FR" b="1" dirty="0">
                <a:latin typeface="Area Inktrap"/>
              </a:rPr>
              <a:t>Le bâtiment est un secteur qui n'innove pas. Est-ce un cliché ?</a:t>
            </a:r>
            <a:br>
              <a:rPr lang="fr-FR" dirty="0">
                <a:latin typeface="Area Inktrap"/>
              </a:rPr>
            </a:br>
            <a:r>
              <a:rPr lang="fr-FR" dirty="0">
                <a:latin typeface="Area Inktrap"/>
              </a:rPr>
              <a:t>✅ </a:t>
            </a:r>
            <a:r>
              <a:rPr lang="fr-FR" b="1" dirty="0">
                <a:latin typeface="Area Inktrap"/>
              </a:rPr>
              <a:t>Bonne réponse : Oui, c’est un cliché.</a:t>
            </a:r>
            <a:r>
              <a:rPr lang="fr-FR" dirty="0">
                <a:latin typeface="Area Inktrap"/>
              </a:rPr>
              <a:t> Le bâtiment est en pleine transformation numérique (BIM, impression 3D, matériaux biosourcés…) et engagé dans la transition écologique. </a:t>
            </a:r>
          </a:p>
          <a:p>
            <a:pPr marL="171450" indent="-171450">
              <a:buFont typeface="Wingdings" panose="05000000000000000000" pitchFamily="2" charset="2"/>
              <a:buChar char="q"/>
            </a:pPr>
            <a:r>
              <a:rPr lang="fr-FR" b="1" dirty="0">
                <a:latin typeface="Area Inktrap"/>
              </a:rPr>
              <a:t>Le bâtiment offre peu de perspectives d’évolution. Vrai ou faux ?</a:t>
            </a:r>
            <a:br>
              <a:rPr lang="fr-FR" dirty="0">
                <a:latin typeface="Area Inktrap"/>
              </a:rPr>
            </a:br>
            <a:r>
              <a:rPr lang="fr-FR" dirty="0">
                <a:latin typeface="Area Inktrap"/>
              </a:rPr>
              <a:t>✅ </a:t>
            </a:r>
            <a:r>
              <a:rPr lang="fr-FR" b="1" dirty="0">
                <a:latin typeface="Area Inktrap"/>
              </a:rPr>
              <a:t>Bonne réponse : Faux.</a:t>
            </a:r>
            <a:r>
              <a:rPr lang="fr-FR" dirty="0">
                <a:latin typeface="Area Inktrap"/>
              </a:rPr>
              <a:t> Beaucoup d’ouvriers qualifiés deviennent chef d’équipe, chef de chantier, ou montent leur propre entreprise.</a:t>
            </a:r>
          </a:p>
        </p:txBody>
      </p:sp>
      <p:sp>
        <p:nvSpPr>
          <p:cNvPr id="7" name="Espace réservé du texte 6">
            <a:extLst>
              <a:ext uri="{FF2B5EF4-FFF2-40B4-BE49-F238E27FC236}">
                <a16:creationId xmlns:a16="http://schemas.microsoft.com/office/drawing/2014/main" id="{FC56294E-74B5-F7AB-E9F0-443204D29B74}"/>
              </a:ext>
            </a:extLst>
          </p:cNvPr>
          <p:cNvSpPr>
            <a:spLocks noGrp="1"/>
          </p:cNvSpPr>
          <p:nvPr>
            <p:ph type="body" sz="quarter" idx="12"/>
          </p:nvPr>
        </p:nvSpPr>
        <p:spPr/>
        <p:txBody>
          <a:bodyPr/>
          <a:lstStyle/>
          <a:p>
            <a:endParaRPr lang="fr-FR" dirty="0">
              <a:latin typeface="Area Inktrap"/>
            </a:endParaRPr>
          </a:p>
        </p:txBody>
      </p:sp>
    </p:spTree>
    <p:extLst>
      <p:ext uri="{BB962C8B-B14F-4D97-AF65-F5344CB8AC3E}">
        <p14:creationId xmlns:p14="http://schemas.microsoft.com/office/powerpoint/2010/main" val="30382337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78300C10-6B9E-0FC3-0BA6-6F8639DD683A}"/>
              </a:ext>
            </a:extLst>
          </p:cNvPr>
          <p:cNvSpPr>
            <a:spLocks noGrp="1"/>
          </p:cNvSpPr>
          <p:nvPr>
            <p:ph type="body" sz="quarter" idx="12"/>
          </p:nvPr>
        </p:nvSpPr>
        <p:spPr>
          <a:xfrm>
            <a:off x="1051934" y="2836288"/>
            <a:ext cx="3476625" cy="2216003"/>
          </a:xfrm>
        </p:spPr>
        <p:txBody>
          <a:bodyPr/>
          <a:lstStyle/>
          <a:p>
            <a:r>
              <a:rPr lang="fr-FR" sz="1400" dirty="0">
                <a:latin typeface="Area Inktrap"/>
              </a:rPr>
              <a:t>Cette partie sera le support de tes échanges avec ton tuteur, ta tutrice à la fin de ton stage. Ce bilan peut également être utile pour la réalisation de ton rapport de stage. </a:t>
            </a:r>
          </a:p>
          <a:p>
            <a:endParaRPr lang="fr-FR" sz="1400" dirty="0">
              <a:latin typeface="Area Inktrap"/>
            </a:endParaRPr>
          </a:p>
        </p:txBody>
      </p:sp>
      <p:sp>
        <p:nvSpPr>
          <p:cNvPr id="3" name="Espace réservé du texte 2">
            <a:extLst>
              <a:ext uri="{FF2B5EF4-FFF2-40B4-BE49-F238E27FC236}">
                <a16:creationId xmlns:a16="http://schemas.microsoft.com/office/drawing/2014/main" id="{5855F42C-DDB6-8656-2B7C-C05DFB7E2651}"/>
              </a:ext>
            </a:extLst>
          </p:cNvPr>
          <p:cNvSpPr>
            <a:spLocks noGrp="1"/>
          </p:cNvSpPr>
          <p:nvPr>
            <p:ph type="body" sz="quarter" idx="13"/>
          </p:nvPr>
        </p:nvSpPr>
        <p:spPr>
          <a:xfrm>
            <a:off x="1051935" y="924649"/>
            <a:ext cx="3476625" cy="996950"/>
          </a:xfrm>
        </p:spPr>
        <p:txBody>
          <a:bodyPr/>
          <a:lstStyle/>
          <a:p>
            <a:r>
              <a:rPr lang="fr-FR" dirty="0"/>
              <a:t>Module 3</a:t>
            </a:r>
          </a:p>
          <a:p>
            <a:r>
              <a:rPr lang="fr-FR" dirty="0"/>
              <a:t>Le bilan et le lexique</a:t>
            </a:r>
          </a:p>
        </p:txBody>
      </p:sp>
    </p:spTree>
    <p:extLst>
      <p:ext uri="{BB962C8B-B14F-4D97-AF65-F5344CB8AC3E}">
        <p14:creationId xmlns:p14="http://schemas.microsoft.com/office/powerpoint/2010/main" val="40665357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315D92A5-7467-6329-1461-EFC09545786C}"/>
              </a:ext>
            </a:extLst>
          </p:cNvPr>
          <p:cNvSpPr>
            <a:spLocks noGrp="1"/>
          </p:cNvSpPr>
          <p:nvPr>
            <p:ph type="body" sz="quarter" idx="13"/>
          </p:nvPr>
        </p:nvSpPr>
        <p:spPr>
          <a:xfrm>
            <a:off x="1051936" y="721449"/>
            <a:ext cx="5921519" cy="996950"/>
          </a:xfrm>
        </p:spPr>
        <p:txBody>
          <a:bodyPr/>
          <a:lstStyle/>
          <a:p>
            <a:r>
              <a:rPr lang="fr-FR" dirty="0">
                <a:latin typeface="Area Inktrap"/>
              </a:rPr>
              <a:t>Bilan</a:t>
            </a:r>
          </a:p>
        </p:txBody>
      </p:sp>
      <p:sp>
        <p:nvSpPr>
          <p:cNvPr id="12" name="Rectangle 11">
            <a:extLst>
              <a:ext uri="{FF2B5EF4-FFF2-40B4-BE49-F238E27FC236}">
                <a16:creationId xmlns:a16="http://schemas.microsoft.com/office/drawing/2014/main" id="{477DCE5F-F6CA-5693-E596-660FA7E5EDD5}"/>
              </a:ext>
            </a:extLst>
          </p:cNvPr>
          <p:cNvSpPr/>
          <p:nvPr/>
        </p:nvSpPr>
        <p:spPr>
          <a:xfrm>
            <a:off x="6333167" y="2110884"/>
            <a:ext cx="5416616" cy="1725505"/>
          </a:xfrm>
          <a:prstGeom prst="rect">
            <a:avLst/>
          </a:prstGeom>
          <a:solidFill>
            <a:schemeClr val="bg1"/>
          </a:solidFill>
          <a:ln w="28575">
            <a:solidFill>
              <a:srgbClr val="1DAC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ea Inktrap"/>
            </a:endParaRPr>
          </a:p>
        </p:txBody>
      </p:sp>
      <p:sp>
        <p:nvSpPr>
          <p:cNvPr id="13" name="Rectangle 12">
            <a:extLst>
              <a:ext uri="{FF2B5EF4-FFF2-40B4-BE49-F238E27FC236}">
                <a16:creationId xmlns:a16="http://schemas.microsoft.com/office/drawing/2014/main" id="{B0BCE22C-5433-6819-F8AB-9C62FD9B08CC}"/>
              </a:ext>
            </a:extLst>
          </p:cNvPr>
          <p:cNvSpPr/>
          <p:nvPr/>
        </p:nvSpPr>
        <p:spPr>
          <a:xfrm>
            <a:off x="355063" y="2110884"/>
            <a:ext cx="5416617" cy="1725505"/>
          </a:xfrm>
          <a:prstGeom prst="rect">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Area Inktrap"/>
            </a:endParaRPr>
          </a:p>
        </p:txBody>
      </p:sp>
      <p:sp>
        <p:nvSpPr>
          <p:cNvPr id="14" name="Rectangle : avec coins arrondis en diagonale 13">
            <a:extLst>
              <a:ext uri="{FF2B5EF4-FFF2-40B4-BE49-F238E27FC236}">
                <a16:creationId xmlns:a16="http://schemas.microsoft.com/office/drawing/2014/main" id="{0A3F96D3-E259-9955-EE3D-5C9A41C7F73A}"/>
              </a:ext>
            </a:extLst>
          </p:cNvPr>
          <p:cNvSpPr/>
          <p:nvPr/>
        </p:nvSpPr>
        <p:spPr>
          <a:xfrm>
            <a:off x="355063" y="1557450"/>
            <a:ext cx="5416617" cy="482415"/>
          </a:xfrm>
          <a:prstGeom prst="round2Diag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latin typeface="Area Inktrap"/>
                <a:ea typeface="Verdana" panose="020B0604030504040204" pitchFamily="34" charset="0"/>
              </a:rPr>
              <a:t>La pépite de ton stage / ce que tu as aimé</a:t>
            </a:r>
          </a:p>
        </p:txBody>
      </p:sp>
      <p:sp>
        <p:nvSpPr>
          <p:cNvPr id="15" name="Rectangle : avec coins arrondis en diagonale 14">
            <a:extLst>
              <a:ext uri="{FF2B5EF4-FFF2-40B4-BE49-F238E27FC236}">
                <a16:creationId xmlns:a16="http://schemas.microsoft.com/office/drawing/2014/main" id="{D5B65DC7-D2D4-DFAA-B197-BE8C65A5C21A}"/>
              </a:ext>
            </a:extLst>
          </p:cNvPr>
          <p:cNvSpPr/>
          <p:nvPr/>
        </p:nvSpPr>
        <p:spPr>
          <a:xfrm>
            <a:off x="6333167" y="1557450"/>
            <a:ext cx="5416617" cy="482415"/>
          </a:xfrm>
          <a:prstGeom prst="round2DiagRect">
            <a:avLst/>
          </a:prstGeom>
          <a:solidFill>
            <a:srgbClr val="1DAC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latin typeface="Area Inktrap"/>
                <a:ea typeface="Verdana" panose="020B0604030504040204" pitchFamily="34" charset="0"/>
              </a:rPr>
              <a:t>Le râteau de ton stage / ce que tu as moins aimé</a:t>
            </a:r>
          </a:p>
        </p:txBody>
      </p:sp>
      <p:sp>
        <p:nvSpPr>
          <p:cNvPr id="16" name="Rectangle 15">
            <a:extLst>
              <a:ext uri="{FF2B5EF4-FFF2-40B4-BE49-F238E27FC236}">
                <a16:creationId xmlns:a16="http://schemas.microsoft.com/office/drawing/2014/main" id="{91D0EF7C-6AB7-A111-2498-7A5CE9F36EC1}"/>
              </a:ext>
            </a:extLst>
          </p:cNvPr>
          <p:cNvSpPr/>
          <p:nvPr/>
        </p:nvSpPr>
        <p:spPr>
          <a:xfrm>
            <a:off x="398639" y="4004752"/>
            <a:ext cx="11394721" cy="199437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ea Inktrap"/>
            </a:endParaRPr>
          </a:p>
        </p:txBody>
      </p:sp>
      <p:sp>
        <p:nvSpPr>
          <p:cNvPr id="17" name="Rectangle : avec coins arrondis en diagonale 16">
            <a:extLst>
              <a:ext uri="{FF2B5EF4-FFF2-40B4-BE49-F238E27FC236}">
                <a16:creationId xmlns:a16="http://schemas.microsoft.com/office/drawing/2014/main" id="{95209826-0105-BCA7-CB1C-00523913D54C}"/>
              </a:ext>
            </a:extLst>
          </p:cNvPr>
          <p:cNvSpPr/>
          <p:nvPr/>
        </p:nvSpPr>
        <p:spPr>
          <a:xfrm>
            <a:off x="398639" y="4004752"/>
            <a:ext cx="5416618" cy="412333"/>
          </a:xfrm>
          <a:prstGeom prst="round2Diag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latin typeface="Area Inktrap"/>
                <a:ea typeface="Verdana" panose="020B0604030504040204" pitchFamily="34" charset="0"/>
              </a:rPr>
              <a:t>Les graines / ce que tu retiens / les mots clés</a:t>
            </a:r>
          </a:p>
        </p:txBody>
      </p:sp>
    </p:spTree>
    <p:extLst>
      <p:ext uri="{BB962C8B-B14F-4D97-AF65-F5344CB8AC3E}">
        <p14:creationId xmlns:p14="http://schemas.microsoft.com/office/powerpoint/2010/main" val="27042748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pour une image  1">
            <a:extLst>
              <a:ext uri="{FF2B5EF4-FFF2-40B4-BE49-F238E27FC236}">
                <a16:creationId xmlns:a16="http://schemas.microsoft.com/office/drawing/2014/main" id="{93933646-C08A-B247-FBBD-E190B962DF2F}"/>
              </a:ext>
            </a:extLst>
          </p:cNvPr>
          <p:cNvSpPr>
            <a:spLocks noGrp="1"/>
          </p:cNvSpPr>
          <p:nvPr>
            <p:ph type="pic" sz="quarter" idx="14"/>
          </p:nvPr>
        </p:nvSpPr>
        <p:spPr>
          <a:xfrm>
            <a:off x="5366881" y="468312"/>
            <a:ext cx="6299200" cy="5921375"/>
          </a:xfrm>
        </p:spPr>
        <p:txBody>
          <a:bodyPr/>
          <a:lstStyle/>
          <a:p>
            <a:pPr algn="just">
              <a:lnSpc>
                <a:spcPts val="2500"/>
              </a:lnSpc>
              <a:defRPr/>
            </a:pPr>
            <a:r>
              <a:rPr lang="fr-FR" b="0" dirty="0">
                <a:latin typeface="Area Inktrap"/>
              </a:rPr>
              <a:t>Nous te remercions d’avoir choisi </a:t>
            </a:r>
            <a:r>
              <a:rPr lang="fr-FR" b="0" i="1" dirty="0">
                <a:highlight>
                  <a:srgbClr val="FFFF00"/>
                </a:highlight>
                <a:latin typeface="Area Inktrap"/>
              </a:rPr>
              <a:t>(nom structure) </a:t>
            </a:r>
            <a:r>
              <a:rPr lang="fr-FR" b="0" dirty="0">
                <a:highlight>
                  <a:srgbClr val="FFFF00"/>
                </a:highlight>
                <a:latin typeface="Area Inktrap"/>
              </a:rPr>
              <a:t>……………………… </a:t>
            </a:r>
            <a:r>
              <a:rPr lang="fr-FR" b="0" dirty="0">
                <a:latin typeface="Area Inktrap"/>
              </a:rPr>
              <a:t>pour effectuer ton stage d’observation et nous te souhaitons la bienvenue !</a:t>
            </a:r>
          </a:p>
          <a:p>
            <a:pPr algn="just">
              <a:lnSpc>
                <a:spcPts val="2500"/>
              </a:lnSpc>
              <a:defRPr/>
            </a:pPr>
            <a:r>
              <a:rPr lang="fr-FR" b="0" dirty="0">
                <a:highlight>
                  <a:srgbClr val="FFFF00"/>
                </a:highlight>
                <a:latin typeface="Area Inktrap"/>
              </a:rPr>
              <a:t>Cette semaine </a:t>
            </a:r>
            <a:r>
              <a:rPr lang="fr-FR" b="0" dirty="0">
                <a:latin typeface="Area Inktrap"/>
              </a:rPr>
              <a:t>parmi nous te permettra de mieux connaître notre entreprise et le monde du bâtiment. Pour cela, tu alterneras des moments d’observation, des moments de découvertes en autonomie (vidéo, quiz, …), et des moments de dialogue avec les personnes qui t’accueillent.</a:t>
            </a:r>
          </a:p>
          <a:p>
            <a:pPr algn="just">
              <a:lnSpc>
                <a:spcPts val="2500"/>
              </a:lnSpc>
              <a:defRPr/>
            </a:pPr>
            <a:r>
              <a:rPr lang="fr-FR" b="0" dirty="0">
                <a:latin typeface="Area Inktrap"/>
              </a:rPr>
              <a:t>Ce livret te sera utile pour les moments de découverte en autonomie car tu auras à remplir certaines parties. Tu pourras te référer à ton planning prévu pour chaque module dans ce livret. A la fin de ce livret, tu trouveras un lexique pour noter tes découvertes… et ne pas les oublier ! Ainsi qu’un petit bilan à compléter et à nous laisser.</a:t>
            </a:r>
          </a:p>
          <a:p>
            <a:pPr algn="just">
              <a:lnSpc>
                <a:spcPts val="2500"/>
              </a:lnSpc>
              <a:defRPr/>
            </a:pPr>
            <a:r>
              <a:rPr lang="fr-FR" b="0" dirty="0">
                <a:latin typeface="Area Inktrap"/>
              </a:rPr>
              <a:t>Nous te souhaitons un excellent stage parmi nous !</a:t>
            </a:r>
          </a:p>
          <a:p>
            <a:endParaRPr lang="fr-FR" dirty="0">
              <a:latin typeface="Area Inktrap"/>
            </a:endParaRPr>
          </a:p>
        </p:txBody>
      </p:sp>
      <p:sp>
        <p:nvSpPr>
          <p:cNvPr id="4" name="Espace réservé du texte 3">
            <a:extLst>
              <a:ext uri="{FF2B5EF4-FFF2-40B4-BE49-F238E27FC236}">
                <a16:creationId xmlns:a16="http://schemas.microsoft.com/office/drawing/2014/main" id="{EB599136-78BF-18FC-814E-FCDC37C626AA}"/>
              </a:ext>
            </a:extLst>
          </p:cNvPr>
          <p:cNvSpPr>
            <a:spLocks noGrp="1"/>
          </p:cNvSpPr>
          <p:nvPr>
            <p:ph type="body" sz="quarter" idx="13"/>
          </p:nvPr>
        </p:nvSpPr>
        <p:spPr/>
        <p:txBody>
          <a:bodyPr/>
          <a:lstStyle/>
          <a:p>
            <a:r>
              <a:rPr lang="fr-FR" dirty="0"/>
              <a:t>Bienvenue</a:t>
            </a:r>
          </a:p>
        </p:txBody>
      </p:sp>
      <p:sp>
        <p:nvSpPr>
          <p:cNvPr id="5" name="Rectangle 4">
            <a:extLst>
              <a:ext uri="{FF2B5EF4-FFF2-40B4-BE49-F238E27FC236}">
                <a16:creationId xmlns:a16="http://schemas.microsoft.com/office/drawing/2014/main" id="{2E8A8EBF-C14C-D60C-C0B7-1D8B5E543FD9}"/>
              </a:ext>
            </a:extLst>
          </p:cNvPr>
          <p:cNvSpPr/>
          <p:nvPr/>
        </p:nvSpPr>
        <p:spPr>
          <a:xfrm>
            <a:off x="720788" y="3429000"/>
            <a:ext cx="4004918" cy="12132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a:extLst>
              <a:ext uri="{FF2B5EF4-FFF2-40B4-BE49-F238E27FC236}">
                <a16:creationId xmlns:a16="http://schemas.microsoft.com/office/drawing/2014/main" id="{E60174EA-762C-F523-37E2-7B24EA3A3FD5}"/>
              </a:ext>
            </a:extLst>
          </p:cNvPr>
          <p:cNvSpPr txBox="1"/>
          <p:nvPr/>
        </p:nvSpPr>
        <p:spPr>
          <a:xfrm>
            <a:off x="830053" y="3561479"/>
            <a:ext cx="3800017" cy="954107"/>
          </a:xfrm>
          <a:prstGeom prst="rect">
            <a:avLst/>
          </a:prstGeom>
          <a:noFill/>
        </p:spPr>
        <p:txBody>
          <a:bodyPr wrap="square" rtlCol="0">
            <a:spAutoFit/>
          </a:bodyPr>
          <a:lstStyle/>
          <a:p>
            <a:r>
              <a:rPr lang="fr-FR" sz="1400" b="1" u="sng" dirty="0">
                <a:solidFill>
                  <a:schemeClr val="bg1"/>
                </a:solidFill>
                <a:latin typeface="Area Inktrap"/>
                <a:ea typeface="Verdana" panose="020B0604030504040204" pitchFamily="34" charset="0"/>
              </a:rPr>
              <a:t>Contact tuteur ou tutrice :</a:t>
            </a:r>
          </a:p>
          <a:p>
            <a:r>
              <a:rPr lang="fr-FR" sz="1400" dirty="0">
                <a:solidFill>
                  <a:schemeClr val="bg1"/>
                </a:solidFill>
                <a:latin typeface="Area Inktrap"/>
                <a:ea typeface="Verdana" panose="020B0604030504040204" pitchFamily="34" charset="0"/>
              </a:rPr>
              <a:t>Nom, prénom :</a:t>
            </a:r>
          </a:p>
          <a:p>
            <a:r>
              <a:rPr lang="fr-FR" sz="1400" dirty="0">
                <a:solidFill>
                  <a:schemeClr val="bg1"/>
                </a:solidFill>
                <a:latin typeface="Area Inktrap"/>
                <a:ea typeface="Verdana" panose="020B0604030504040204" pitchFamily="34" charset="0"/>
              </a:rPr>
              <a:t>Numéro :</a:t>
            </a:r>
          </a:p>
          <a:p>
            <a:endParaRPr lang="fr-FR" sz="1400" dirty="0">
              <a:solidFill>
                <a:schemeClr val="bg1"/>
              </a:solidFill>
              <a:latin typeface="Area Inktrap"/>
              <a:ea typeface="Verdana" panose="020B0604030504040204" pitchFamily="34" charset="0"/>
            </a:endParaRPr>
          </a:p>
        </p:txBody>
      </p:sp>
    </p:spTree>
    <p:extLst>
      <p:ext uri="{BB962C8B-B14F-4D97-AF65-F5344CB8AC3E}">
        <p14:creationId xmlns:p14="http://schemas.microsoft.com/office/powerpoint/2010/main" val="29395443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10FF4B0F-B597-8796-7291-4AD57B6ECAB0}"/>
              </a:ext>
            </a:extLst>
          </p:cNvPr>
          <p:cNvSpPr>
            <a:spLocks noGrp="1"/>
          </p:cNvSpPr>
          <p:nvPr>
            <p:ph type="body" sz="quarter" idx="12"/>
          </p:nvPr>
        </p:nvSpPr>
        <p:spPr>
          <a:xfrm>
            <a:off x="1051936" y="1461799"/>
            <a:ext cx="10088128" cy="320819"/>
          </a:xfrm>
        </p:spPr>
        <p:txBody>
          <a:bodyPr/>
          <a:lstStyle/>
          <a:p>
            <a:r>
              <a:rPr lang="fr-FR" sz="1800" dirty="0">
                <a:latin typeface="Area Inktrap"/>
              </a:rPr>
              <a:t>Note ici les nouveaux mots que tu as entendus cette semaine et que tu souhaites retenir et approfondir avec ton tuteur, ta tutrice</a:t>
            </a:r>
            <a:endParaRPr lang="fr-FR" dirty="0">
              <a:latin typeface="Area Inktrap"/>
            </a:endParaRPr>
          </a:p>
        </p:txBody>
      </p:sp>
      <p:sp>
        <p:nvSpPr>
          <p:cNvPr id="3" name="Espace réservé du texte 2">
            <a:extLst>
              <a:ext uri="{FF2B5EF4-FFF2-40B4-BE49-F238E27FC236}">
                <a16:creationId xmlns:a16="http://schemas.microsoft.com/office/drawing/2014/main" id="{4106E707-44EC-CCFF-F320-E94DAE34985C}"/>
              </a:ext>
            </a:extLst>
          </p:cNvPr>
          <p:cNvSpPr>
            <a:spLocks noGrp="1"/>
          </p:cNvSpPr>
          <p:nvPr>
            <p:ph type="body" sz="quarter" idx="13"/>
          </p:nvPr>
        </p:nvSpPr>
        <p:spPr/>
        <p:txBody>
          <a:bodyPr/>
          <a:lstStyle/>
          <a:p>
            <a:r>
              <a:rPr lang="fr-FR" dirty="0">
                <a:latin typeface="Area Inktrap"/>
              </a:rPr>
              <a:t>Lexique et ressources</a:t>
            </a:r>
          </a:p>
        </p:txBody>
      </p:sp>
      <p:sp>
        <p:nvSpPr>
          <p:cNvPr id="5" name="Espace réservé du texte 4">
            <a:extLst>
              <a:ext uri="{FF2B5EF4-FFF2-40B4-BE49-F238E27FC236}">
                <a16:creationId xmlns:a16="http://schemas.microsoft.com/office/drawing/2014/main" id="{8D8CFB50-6821-DA73-759D-C48C8B0BFAE9}"/>
              </a:ext>
            </a:extLst>
          </p:cNvPr>
          <p:cNvSpPr>
            <a:spLocks noGrp="1"/>
          </p:cNvSpPr>
          <p:nvPr>
            <p:ph type="body" sz="quarter" idx="15"/>
          </p:nvPr>
        </p:nvSpPr>
        <p:spPr>
          <a:xfrm>
            <a:off x="6331528" y="2246617"/>
            <a:ext cx="4808536" cy="3149600"/>
          </a:xfrm>
        </p:spPr>
        <p:txBody>
          <a:bodyPr/>
          <a:lstStyle/>
          <a:p>
            <a:r>
              <a:rPr lang="fr-FR" b="1" dirty="0">
                <a:latin typeface="Area Inktrap"/>
              </a:rPr>
              <a:t>Quelques sites pour approfondir </a:t>
            </a:r>
          </a:p>
        </p:txBody>
      </p:sp>
      <p:sp>
        <p:nvSpPr>
          <p:cNvPr id="6" name="Rectangle 5">
            <a:extLst>
              <a:ext uri="{FF2B5EF4-FFF2-40B4-BE49-F238E27FC236}">
                <a16:creationId xmlns:a16="http://schemas.microsoft.com/office/drawing/2014/main" id="{C4CAF0F7-EDED-242E-7E1B-6BCDD6C131D9}"/>
              </a:ext>
            </a:extLst>
          </p:cNvPr>
          <p:cNvSpPr/>
          <p:nvPr/>
        </p:nvSpPr>
        <p:spPr>
          <a:xfrm>
            <a:off x="1130444" y="2246617"/>
            <a:ext cx="5044065" cy="3793964"/>
          </a:xfrm>
          <a:prstGeom prst="rect">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ea Inktrap"/>
            </a:endParaRPr>
          </a:p>
        </p:txBody>
      </p:sp>
    </p:spTree>
    <p:extLst>
      <p:ext uri="{BB962C8B-B14F-4D97-AF65-F5344CB8AC3E}">
        <p14:creationId xmlns:p14="http://schemas.microsoft.com/office/powerpoint/2010/main" val="9308092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B5B936BC-4029-170C-AAA0-D1251DA7396E}"/>
              </a:ext>
            </a:extLst>
          </p:cNvPr>
          <p:cNvSpPr>
            <a:spLocks noGrp="1"/>
          </p:cNvSpPr>
          <p:nvPr>
            <p:ph type="body" sz="quarter" idx="12"/>
          </p:nvPr>
        </p:nvSpPr>
        <p:spPr/>
        <p:txBody>
          <a:bodyPr/>
          <a:lstStyle/>
          <a:p>
            <a:endParaRPr lang="fr-FR"/>
          </a:p>
        </p:txBody>
      </p:sp>
      <p:sp>
        <p:nvSpPr>
          <p:cNvPr id="3" name="Espace réservé du texte 2">
            <a:extLst>
              <a:ext uri="{FF2B5EF4-FFF2-40B4-BE49-F238E27FC236}">
                <a16:creationId xmlns:a16="http://schemas.microsoft.com/office/drawing/2014/main" id="{12CBA1EB-1CE6-349B-F72A-0EDA91EABA33}"/>
              </a:ext>
            </a:extLst>
          </p:cNvPr>
          <p:cNvSpPr>
            <a:spLocks noGrp="1"/>
          </p:cNvSpPr>
          <p:nvPr>
            <p:ph type="body" sz="quarter" idx="13"/>
          </p:nvPr>
        </p:nvSpPr>
        <p:spPr/>
        <p:txBody>
          <a:bodyPr/>
          <a:lstStyle/>
          <a:p>
            <a:r>
              <a:rPr lang="fr-FR" dirty="0"/>
              <a:t>Annexes</a:t>
            </a:r>
          </a:p>
        </p:txBody>
      </p:sp>
    </p:spTree>
    <p:extLst>
      <p:ext uri="{BB962C8B-B14F-4D97-AF65-F5344CB8AC3E}">
        <p14:creationId xmlns:p14="http://schemas.microsoft.com/office/powerpoint/2010/main" val="10862906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BD1D466A-DF40-0403-837B-FAFFF13C2A2D}"/>
              </a:ext>
            </a:extLst>
          </p:cNvPr>
          <p:cNvSpPr>
            <a:spLocks noGrp="1"/>
          </p:cNvSpPr>
          <p:nvPr>
            <p:ph type="body" sz="quarter" idx="12"/>
          </p:nvPr>
        </p:nvSpPr>
        <p:spPr/>
        <p:txBody>
          <a:bodyPr/>
          <a:lstStyle/>
          <a:p>
            <a:endParaRPr lang="fr-FR">
              <a:latin typeface="Area Inktrap"/>
            </a:endParaRPr>
          </a:p>
        </p:txBody>
      </p:sp>
      <p:sp>
        <p:nvSpPr>
          <p:cNvPr id="3" name="Espace réservé du texte 2">
            <a:extLst>
              <a:ext uri="{FF2B5EF4-FFF2-40B4-BE49-F238E27FC236}">
                <a16:creationId xmlns:a16="http://schemas.microsoft.com/office/drawing/2014/main" id="{1425401C-7BDB-F396-619C-DA2EE7798717}"/>
              </a:ext>
            </a:extLst>
          </p:cNvPr>
          <p:cNvSpPr>
            <a:spLocks noGrp="1"/>
          </p:cNvSpPr>
          <p:nvPr>
            <p:ph type="body" sz="quarter" idx="13"/>
          </p:nvPr>
        </p:nvSpPr>
        <p:spPr/>
        <p:txBody>
          <a:bodyPr/>
          <a:lstStyle/>
          <a:p>
            <a:r>
              <a:rPr lang="fr-FR" dirty="0">
                <a:latin typeface="Area Inktrap"/>
              </a:rPr>
              <a:t>Exemple de fiche Interview métier</a:t>
            </a:r>
          </a:p>
        </p:txBody>
      </p:sp>
      <p:sp>
        <p:nvSpPr>
          <p:cNvPr id="4" name="Espace réservé du texte 3">
            <a:extLst>
              <a:ext uri="{FF2B5EF4-FFF2-40B4-BE49-F238E27FC236}">
                <a16:creationId xmlns:a16="http://schemas.microsoft.com/office/drawing/2014/main" id="{50246F12-38BF-1A2A-1D01-D82E5194DB2A}"/>
              </a:ext>
            </a:extLst>
          </p:cNvPr>
          <p:cNvSpPr>
            <a:spLocks noGrp="1"/>
          </p:cNvSpPr>
          <p:nvPr>
            <p:ph type="body" sz="quarter" idx="14"/>
          </p:nvPr>
        </p:nvSpPr>
        <p:spPr>
          <a:xfrm>
            <a:off x="1051937" y="1947575"/>
            <a:ext cx="5044063" cy="3149600"/>
          </a:xfrm>
        </p:spPr>
        <p:txBody>
          <a:bodyPr/>
          <a:lstStyle/>
          <a:p>
            <a:r>
              <a:rPr lang="fr-FR" dirty="0">
                <a:latin typeface="Area Inktrap"/>
              </a:rPr>
              <a:t>Nom et prénom de la personne </a:t>
            </a:r>
          </a:p>
          <a:p>
            <a:r>
              <a:rPr lang="fr-FR" dirty="0">
                <a:latin typeface="Area Inktrap"/>
              </a:rPr>
              <a:t>Fonction dans l’entreprise</a:t>
            </a:r>
          </a:p>
          <a:p>
            <a:r>
              <a:rPr lang="fr-FR" dirty="0">
                <a:latin typeface="Area Inktrap"/>
              </a:rPr>
              <a:t>En quoi consiste votre métier ?</a:t>
            </a:r>
          </a:p>
          <a:p>
            <a:r>
              <a:rPr lang="fr-FR" dirty="0">
                <a:latin typeface="Area Inktrap"/>
              </a:rPr>
              <a:t>Ce qui vous plait dans votre métier ? </a:t>
            </a:r>
          </a:p>
          <a:p>
            <a:r>
              <a:rPr lang="fr-FR" dirty="0" err="1">
                <a:latin typeface="Area Inktrap"/>
              </a:rPr>
              <a:t>Intitutlé</a:t>
            </a:r>
            <a:r>
              <a:rPr lang="fr-FR" dirty="0">
                <a:latin typeface="Area Inktrap"/>
              </a:rPr>
              <a:t> du métier </a:t>
            </a:r>
          </a:p>
          <a:p>
            <a:r>
              <a:rPr lang="fr-FR" dirty="0">
                <a:latin typeface="Area Inktrap"/>
              </a:rPr>
              <a:t>Depuis combien de temps exercez-</a:t>
            </a:r>
            <a:r>
              <a:rPr lang="fr-FR" dirty="0" err="1">
                <a:latin typeface="Area Inktrap"/>
              </a:rPr>
              <a:t>vius</a:t>
            </a:r>
            <a:r>
              <a:rPr lang="fr-FR" dirty="0">
                <a:latin typeface="Area Inktrap"/>
              </a:rPr>
              <a:t> ce métier ?</a:t>
            </a:r>
          </a:p>
          <a:p>
            <a:r>
              <a:rPr lang="fr-FR" dirty="0">
                <a:latin typeface="Area Inktrap"/>
              </a:rPr>
              <a:t>Quelles sont vos précédentes expériences professionnelles ? </a:t>
            </a:r>
          </a:p>
          <a:p>
            <a:r>
              <a:rPr lang="fr-FR" dirty="0">
                <a:latin typeface="Area Inktrap"/>
              </a:rPr>
              <a:t>Quels sont les autres métiers que vous pourriez exercer avec vos compétences ? </a:t>
            </a:r>
          </a:p>
          <a:p>
            <a:r>
              <a:rPr lang="fr-FR" dirty="0">
                <a:latin typeface="Area Inktrap"/>
              </a:rPr>
              <a:t>Quelle a été votre formation pour ce métier ? Était-elle en alternance ? Quelles étaient les principales matières ? Quel diplôme avez-vous obtenu ? </a:t>
            </a:r>
          </a:p>
          <a:p>
            <a:r>
              <a:rPr lang="fr-FR" dirty="0">
                <a:latin typeface="Area Inktrap"/>
              </a:rPr>
              <a:t>Ce qui est difficile dans ce métier ?</a:t>
            </a:r>
          </a:p>
          <a:p>
            <a:r>
              <a:rPr lang="fr-FR" dirty="0">
                <a:latin typeface="Area Inktrap"/>
              </a:rPr>
              <a:t>Quel est mon avis sur le métier</a:t>
            </a:r>
          </a:p>
        </p:txBody>
      </p:sp>
      <p:sp>
        <p:nvSpPr>
          <p:cNvPr id="5" name="Espace réservé du texte 4">
            <a:extLst>
              <a:ext uri="{FF2B5EF4-FFF2-40B4-BE49-F238E27FC236}">
                <a16:creationId xmlns:a16="http://schemas.microsoft.com/office/drawing/2014/main" id="{B9A09897-E0A3-1B02-E260-EA4505444827}"/>
              </a:ext>
            </a:extLst>
          </p:cNvPr>
          <p:cNvSpPr>
            <a:spLocks noGrp="1"/>
          </p:cNvSpPr>
          <p:nvPr>
            <p:ph type="body" sz="quarter" idx="15"/>
          </p:nvPr>
        </p:nvSpPr>
        <p:spPr>
          <a:xfrm>
            <a:off x="6507018" y="1947575"/>
            <a:ext cx="4808536" cy="3149600"/>
          </a:xfrm>
        </p:spPr>
        <p:txBody>
          <a:bodyPr/>
          <a:lstStyle/>
          <a:p>
            <a:r>
              <a:rPr lang="fr-FR" dirty="0">
                <a:latin typeface="Area Inktrap"/>
              </a:rPr>
              <a:t>Pourquoi avoir choisi ce métier ? </a:t>
            </a:r>
          </a:p>
          <a:p>
            <a:r>
              <a:rPr lang="fr-FR" dirty="0">
                <a:latin typeface="Area Inktrap"/>
              </a:rPr>
              <a:t>Quelles sont les qualités nécessaires pour exercer ce métier ? </a:t>
            </a:r>
          </a:p>
          <a:p>
            <a:r>
              <a:rPr lang="fr-FR" dirty="0">
                <a:latin typeface="Area Inktrap"/>
              </a:rPr>
              <a:t>Quels sont les avantages et les inconvénients de votre métier ? </a:t>
            </a:r>
          </a:p>
          <a:p>
            <a:r>
              <a:rPr lang="fr-FR" dirty="0">
                <a:latin typeface="Area Inktrap"/>
              </a:rPr>
              <a:t>Quelles sont vos missions ?</a:t>
            </a:r>
          </a:p>
          <a:p>
            <a:r>
              <a:rPr lang="fr-FR" dirty="0">
                <a:latin typeface="Area Inktrap"/>
              </a:rPr>
              <a:t>A quoi ressemble une journée de travail ?</a:t>
            </a:r>
          </a:p>
          <a:p>
            <a:r>
              <a:rPr lang="fr-FR" dirty="0">
                <a:latin typeface="Area Inktrap"/>
              </a:rPr>
              <a:t>Comment avez-vous choisi votre métier ?</a:t>
            </a:r>
          </a:p>
        </p:txBody>
      </p:sp>
    </p:spTree>
    <p:extLst>
      <p:ext uri="{BB962C8B-B14F-4D97-AF65-F5344CB8AC3E}">
        <p14:creationId xmlns:p14="http://schemas.microsoft.com/office/powerpoint/2010/main" val="4336862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AA52639F-86EC-4C6B-5900-75ACB46469FD}"/>
              </a:ext>
            </a:extLst>
          </p:cNvPr>
          <p:cNvSpPr>
            <a:spLocks noGrp="1"/>
          </p:cNvSpPr>
          <p:nvPr>
            <p:ph type="body" sz="quarter" idx="12"/>
          </p:nvPr>
        </p:nvSpPr>
        <p:spPr/>
        <p:txBody>
          <a:bodyPr/>
          <a:lstStyle/>
          <a:p>
            <a:endParaRPr lang="fr-FR">
              <a:latin typeface="Area Inktrap"/>
            </a:endParaRPr>
          </a:p>
        </p:txBody>
      </p:sp>
      <p:sp>
        <p:nvSpPr>
          <p:cNvPr id="3" name="Espace réservé du texte 2">
            <a:extLst>
              <a:ext uri="{FF2B5EF4-FFF2-40B4-BE49-F238E27FC236}">
                <a16:creationId xmlns:a16="http://schemas.microsoft.com/office/drawing/2014/main" id="{60E82B91-E81F-0339-3BBF-6E042A3184AE}"/>
              </a:ext>
            </a:extLst>
          </p:cNvPr>
          <p:cNvSpPr>
            <a:spLocks noGrp="1"/>
          </p:cNvSpPr>
          <p:nvPr>
            <p:ph type="body" sz="quarter" idx="13"/>
          </p:nvPr>
        </p:nvSpPr>
        <p:spPr/>
        <p:txBody>
          <a:bodyPr/>
          <a:lstStyle/>
          <a:p>
            <a:r>
              <a:rPr lang="fr-FR" dirty="0">
                <a:latin typeface="Area Inktrap"/>
              </a:rPr>
              <a:t>Exemple de rapport d’étonnement </a:t>
            </a:r>
          </a:p>
        </p:txBody>
      </p:sp>
      <p:sp>
        <p:nvSpPr>
          <p:cNvPr id="4" name="Espace réservé du texte 3">
            <a:extLst>
              <a:ext uri="{FF2B5EF4-FFF2-40B4-BE49-F238E27FC236}">
                <a16:creationId xmlns:a16="http://schemas.microsoft.com/office/drawing/2014/main" id="{74CB5C78-A9EE-81C5-EF38-4661C417FFB4}"/>
              </a:ext>
            </a:extLst>
          </p:cNvPr>
          <p:cNvSpPr>
            <a:spLocks noGrp="1"/>
          </p:cNvSpPr>
          <p:nvPr>
            <p:ph type="body" sz="quarter" idx="14"/>
          </p:nvPr>
        </p:nvSpPr>
        <p:spPr>
          <a:xfrm>
            <a:off x="1051937" y="1947575"/>
            <a:ext cx="4808536" cy="3149600"/>
          </a:xfrm>
        </p:spPr>
        <p:txBody>
          <a:bodyPr/>
          <a:lstStyle/>
          <a:p>
            <a:r>
              <a:rPr lang="fr-FR" dirty="0">
                <a:latin typeface="Area Inktrap"/>
              </a:rPr>
              <a:t>Ce que j’ai aimé dans l’entreprise </a:t>
            </a:r>
          </a:p>
          <a:p>
            <a:endParaRPr lang="fr-FR" dirty="0">
              <a:latin typeface="Area Inktrap"/>
            </a:endParaRPr>
          </a:p>
          <a:p>
            <a:r>
              <a:rPr lang="fr-FR" dirty="0">
                <a:latin typeface="Area Inktrap"/>
              </a:rPr>
              <a:t>Ce qui m’a surpris / étonné (en positif et en négatif)</a:t>
            </a:r>
          </a:p>
          <a:p>
            <a:endParaRPr lang="fr-FR" dirty="0">
              <a:latin typeface="Area Inktrap"/>
            </a:endParaRPr>
          </a:p>
          <a:p>
            <a:r>
              <a:rPr lang="fr-FR" dirty="0">
                <a:latin typeface="Area Inktrap"/>
              </a:rPr>
              <a:t>Les incompréhensions </a:t>
            </a:r>
          </a:p>
          <a:p>
            <a:endParaRPr lang="fr-FR" dirty="0">
              <a:latin typeface="Area Inktrap"/>
            </a:endParaRPr>
          </a:p>
          <a:p>
            <a:r>
              <a:rPr lang="fr-FR" dirty="0">
                <a:latin typeface="Area Inktrap"/>
              </a:rPr>
              <a:t>Ce qui m’a manqué </a:t>
            </a:r>
          </a:p>
          <a:p>
            <a:endParaRPr lang="fr-FR" dirty="0">
              <a:latin typeface="Area Inktrap"/>
            </a:endParaRPr>
          </a:p>
          <a:p>
            <a:r>
              <a:rPr lang="fr-FR" dirty="0">
                <a:latin typeface="Area Inktrap"/>
              </a:rPr>
              <a:t>Le point fort de l’entreprise selon moi</a:t>
            </a:r>
          </a:p>
          <a:p>
            <a:endParaRPr lang="fr-FR" dirty="0">
              <a:latin typeface="Area Inktrap"/>
            </a:endParaRPr>
          </a:p>
          <a:p>
            <a:r>
              <a:rPr lang="fr-FR" dirty="0">
                <a:latin typeface="Area Inktrap"/>
              </a:rPr>
              <a:t>Ce que pourrais suggérer </a:t>
            </a:r>
          </a:p>
        </p:txBody>
      </p:sp>
      <p:sp>
        <p:nvSpPr>
          <p:cNvPr id="5" name="Espace réservé du texte 4">
            <a:extLst>
              <a:ext uri="{FF2B5EF4-FFF2-40B4-BE49-F238E27FC236}">
                <a16:creationId xmlns:a16="http://schemas.microsoft.com/office/drawing/2014/main" id="{E171717E-7492-2B8D-DE0D-6D4444F04B5C}"/>
              </a:ext>
            </a:extLst>
          </p:cNvPr>
          <p:cNvSpPr>
            <a:spLocks noGrp="1"/>
          </p:cNvSpPr>
          <p:nvPr>
            <p:ph type="body" sz="quarter" idx="15"/>
          </p:nvPr>
        </p:nvSpPr>
        <p:spPr>
          <a:xfrm>
            <a:off x="6479310" y="1947575"/>
            <a:ext cx="4808536" cy="3149600"/>
          </a:xfrm>
        </p:spPr>
        <p:txBody>
          <a:bodyPr/>
          <a:lstStyle/>
          <a:p>
            <a:r>
              <a:rPr lang="fr-FR" dirty="0">
                <a:latin typeface="Area Inktrap"/>
              </a:rPr>
              <a:t>Ce que le stage m’a appris</a:t>
            </a:r>
          </a:p>
          <a:p>
            <a:endParaRPr lang="fr-FR" dirty="0">
              <a:latin typeface="Area Inktrap"/>
            </a:endParaRPr>
          </a:p>
          <a:p>
            <a:r>
              <a:rPr lang="fr-FR" dirty="0">
                <a:latin typeface="Area Inktrap"/>
              </a:rPr>
              <a:t>Ce que j’en retiens pour moi / mon orientation </a:t>
            </a:r>
          </a:p>
        </p:txBody>
      </p:sp>
    </p:spTree>
    <p:extLst>
      <p:ext uri="{BB962C8B-B14F-4D97-AF65-F5344CB8AC3E}">
        <p14:creationId xmlns:p14="http://schemas.microsoft.com/office/powerpoint/2010/main" val="18511603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9D82B233-1E6F-155F-E826-170982D79905}"/>
              </a:ext>
            </a:extLst>
          </p:cNvPr>
          <p:cNvSpPr>
            <a:spLocks noGrp="1"/>
          </p:cNvSpPr>
          <p:nvPr>
            <p:ph type="body" sz="quarter" idx="12"/>
          </p:nvPr>
        </p:nvSpPr>
        <p:spPr>
          <a:xfrm>
            <a:off x="1051935" y="1461799"/>
            <a:ext cx="7679109" cy="320819"/>
          </a:xfrm>
        </p:spPr>
        <p:txBody>
          <a:bodyPr/>
          <a:lstStyle/>
          <a:p>
            <a:r>
              <a:rPr lang="fr-FR" dirty="0">
                <a:latin typeface="Area Inktrap"/>
              </a:rPr>
              <a:t>Tu peux utiliser cette trame pour suivre tes journées</a:t>
            </a:r>
          </a:p>
        </p:txBody>
      </p:sp>
      <p:sp>
        <p:nvSpPr>
          <p:cNvPr id="3" name="Espace réservé du texte 2">
            <a:extLst>
              <a:ext uri="{FF2B5EF4-FFF2-40B4-BE49-F238E27FC236}">
                <a16:creationId xmlns:a16="http://schemas.microsoft.com/office/drawing/2014/main" id="{4DC18B30-6D83-DCE9-0099-EC578CF3A9EC}"/>
              </a:ext>
            </a:extLst>
          </p:cNvPr>
          <p:cNvSpPr>
            <a:spLocks noGrp="1"/>
          </p:cNvSpPr>
          <p:nvPr>
            <p:ph type="body" sz="quarter" idx="13"/>
          </p:nvPr>
        </p:nvSpPr>
        <p:spPr/>
        <p:txBody>
          <a:bodyPr/>
          <a:lstStyle/>
          <a:p>
            <a:r>
              <a:rPr lang="fr-FR" dirty="0">
                <a:latin typeface="Area Inktrap"/>
              </a:rPr>
              <a:t>Exemple de journal de bord</a:t>
            </a:r>
          </a:p>
        </p:txBody>
      </p:sp>
      <p:sp>
        <p:nvSpPr>
          <p:cNvPr id="4" name="Espace réservé du texte 3">
            <a:extLst>
              <a:ext uri="{FF2B5EF4-FFF2-40B4-BE49-F238E27FC236}">
                <a16:creationId xmlns:a16="http://schemas.microsoft.com/office/drawing/2014/main" id="{D6B297A9-B1E8-8715-B72C-8C568A150469}"/>
              </a:ext>
            </a:extLst>
          </p:cNvPr>
          <p:cNvSpPr>
            <a:spLocks noGrp="1"/>
          </p:cNvSpPr>
          <p:nvPr>
            <p:ph type="body" sz="quarter" idx="14"/>
          </p:nvPr>
        </p:nvSpPr>
        <p:spPr>
          <a:xfrm>
            <a:off x="1051935" y="2115128"/>
            <a:ext cx="4808536" cy="3149600"/>
          </a:xfrm>
        </p:spPr>
        <p:txBody>
          <a:bodyPr/>
          <a:lstStyle/>
          <a:p>
            <a:r>
              <a:rPr lang="fr-FR" sz="1800" b="1" dirty="0">
                <a:latin typeface="Area Inktrap"/>
              </a:rPr>
              <a:t>JOUR 1</a:t>
            </a:r>
          </a:p>
          <a:p>
            <a:endParaRPr lang="fr-FR" sz="1400" dirty="0">
              <a:latin typeface="Area Inktrap"/>
            </a:endParaRPr>
          </a:p>
          <a:p>
            <a:r>
              <a:rPr lang="fr-FR" sz="1400" dirty="0">
                <a:latin typeface="Area Inktrap"/>
              </a:rPr>
              <a:t>Secteur / service / métier observé : </a:t>
            </a:r>
          </a:p>
          <a:p>
            <a:r>
              <a:rPr lang="fr-FR" sz="1400" dirty="0">
                <a:latin typeface="Area Inktrap"/>
              </a:rPr>
              <a:t>Personnes rencontrées (noms et fonctions)</a:t>
            </a:r>
          </a:p>
          <a:p>
            <a:r>
              <a:rPr lang="fr-FR" sz="1400" dirty="0">
                <a:latin typeface="Area Inktrap"/>
              </a:rPr>
              <a:t>Travaux observés ou effectués / Informations récoltées</a:t>
            </a:r>
          </a:p>
          <a:p>
            <a:endParaRPr lang="fr-FR" sz="1400" dirty="0">
              <a:latin typeface="Area Inktrap"/>
            </a:endParaRPr>
          </a:p>
          <a:p>
            <a:r>
              <a:rPr lang="fr-FR" sz="1400" dirty="0">
                <a:latin typeface="Area Inktrap"/>
              </a:rPr>
              <a:t>Difficultés rencontrées</a:t>
            </a:r>
          </a:p>
          <a:p>
            <a:r>
              <a:rPr lang="fr-FR" sz="1400" dirty="0">
                <a:latin typeface="Area Inktrap"/>
              </a:rPr>
              <a:t>J’ai aimé / Je n’ai pas aimé. Pourquoi</a:t>
            </a:r>
          </a:p>
          <a:p>
            <a:endParaRPr lang="fr-FR" sz="1400" dirty="0">
              <a:latin typeface="Area Inktrap"/>
            </a:endParaRPr>
          </a:p>
          <a:p>
            <a:r>
              <a:rPr lang="fr-FR" sz="1400" dirty="0">
                <a:latin typeface="Area Inktrap"/>
              </a:rPr>
              <a:t>Documents obtenus / photos prises</a:t>
            </a:r>
          </a:p>
        </p:txBody>
      </p:sp>
      <p:sp>
        <p:nvSpPr>
          <p:cNvPr id="5" name="Espace réservé du texte 4">
            <a:extLst>
              <a:ext uri="{FF2B5EF4-FFF2-40B4-BE49-F238E27FC236}">
                <a16:creationId xmlns:a16="http://schemas.microsoft.com/office/drawing/2014/main" id="{A5390BDA-8945-FB03-FE7B-C03A04E41EAD}"/>
              </a:ext>
            </a:extLst>
          </p:cNvPr>
          <p:cNvSpPr>
            <a:spLocks noGrp="1"/>
          </p:cNvSpPr>
          <p:nvPr>
            <p:ph type="body" sz="quarter" idx="15"/>
          </p:nvPr>
        </p:nvSpPr>
        <p:spPr/>
        <p:txBody>
          <a:bodyPr/>
          <a:lstStyle/>
          <a:p>
            <a:endParaRPr lang="fr-FR">
              <a:latin typeface="Area Inktrap"/>
            </a:endParaRPr>
          </a:p>
        </p:txBody>
      </p:sp>
    </p:spTree>
    <p:extLst>
      <p:ext uri="{BB962C8B-B14F-4D97-AF65-F5344CB8AC3E}">
        <p14:creationId xmlns:p14="http://schemas.microsoft.com/office/powerpoint/2010/main" val="21534252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E7F173B6-044A-DAC3-715C-ACA47BE37D2C}"/>
              </a:ext>
            </a:extLst>
          </p:cNvPr>
          <p:cNvSpPr>
            <a:spLocks noGrp="1"/>
          </p:cNvSpPr>
          <p:nvPr>
            <p:ph type="body" sz="quarter" idx="12"/>
          </p:nvPr>
        </p:nvSpPr>
        <p:spPr>
          <a:xfrm>
            <a:off x="6483927" y="564816"/>
            <a:ext cx="4840864" cy="599639"/>
          </a:xfrm>
        </p:spPr>
        <p:txBody>
          <a:bodyPr/>
          <a:lstStyle/>
          <a:p>
            <a:r>
              <a:rPr lang="fr-FR" sz="1400" b="0" dirty="0">
                <a:latin typeface="Area Inktrap"/>
              </a:rPr>
              <a:t>Ce planning a été </a:t>
            </a:r>
            <a:r>
              <a:rPr lang="fr-FR" sz="1400" b="0" dirty="0" err="1">
                <a:latin typeface="Area Inktrap"/>
              </a:rPr>
              <a:t>pré-rempli</a:t>
            </a:r>
            <a:r>
              <a:rPr lang="fr-FR" sz="1400" b="0" dirty="0">
                <a:latin typeface="Area Inktrap"/>
              </a:rPr>
              <a:t> par ta tutrice ou ton tuteur. Tu y découvriras des temps de découvertes en autonomie permettant de compléter les modules du livret.</a:t>
            </a:r>
          </a:p>
          <a:p>
            <a:endParaRPr lang="fr-FR" sz="1400" dirty="0">
              <a:latin typeface="Area Inktrap"/>
            </a:endParaRPr>
          </a:p>
        </p:txBody>
      </p:sp>
      <p:sp>
        <p:nvSpPr>
          <p:cNvPr id="4" name="Espace réservé du texte 3">
            <a:extLst>
              <a:ext uri="{FF2B5EF4-FFF2-40B4-BE49-F238E27FC236}">
                <a16:creationId xmlns:a16="http://schemas.microsoft.com/office/drawing/2014/main" id="{EEA839EA-FBD6-4C0D-A7C8-493194DF1B4F}"/>
              </a:ext>
            </a:extLst>
          </p:cNvPr>
          <p:cNvSpPr>
            <a:spLocks noGrp="1"/>
          </p:cNvSpPr>
          <p:nvPr>
            <p:ph type="body" sz="quarter" idx="13"/>
          </p:nvPr>
        </p:nvSpPr>
        <p:spPr>
          <a:xfrm>
            <a:off x="1079645" y="908192"/>
            <a:ext cx="8202900" cy="996950"/>
          </a:xfrm>
        </p:spPr>
        <p:txBody>
          <a:bodyPr/>
          <a:lstStyle/>
          <a:p>
            <a:r>
              <a:rPr lang="fr-FR" sz="3200" dirty="0"/>
              <a:t>Ton planning de la semaine</a:t>
            </a:r>
          </a:p>
          <a:p>
            <a:endParaRPr lang="fr-FR" dirty="0"/>
          </a:p>
        </p:txBody>
      </p:sp>
      <p:pic>
        <p:nvPicPr>
          <p:cNvPr id="5" name="Image 4" descr="Une image contenant texte, diagramme, capture d’écran, ligne&#10;&#10;Description générée automatiquement">
            <a:extLst>
              <a:ext uri="{FF2B5EF4-FFF2-40B4-BE49-F238E27FC236}">
                <a16:creationId xmlns:a16="http://schemas.microsoft.com/office/drawing/2014/main" id="{83C56553-F5FD-6F65-E806-EEE82AD7313F}"/>
              </a:ext>
            </a:extLst>
          </p:cNvPr>
          <p:cNvPicPr>
            <a:picLocks noChangeAspect="1"/>
          </p:cNvPicPr>
          <p:nvPr/>
        </p:nvPicPr>
        <p:blipFill rotWithShape="1">
          <a:blip r:embed="rId2">
            <a:extLst>
              <a:ext uri="{28A0092B-C50C-407E-A947-70E740481C1C}">
                <a14:useLocalDpi xmlns:a14="http://schemas.microsoft.com/office/drawing/2010/main" val="0"/>
              </a:ext>
            </a:extLst>
          </a:blip>
          <a:srcRect t="11818" b="4402"/>
          <a:stretch/>
        </p:blipFill>
        <p:spPr>
          <a:xfrm>
            <a:off x="983205" y="1474305"/>
            <a:ext cx="10225589" cy="4818879"/>
          </a:xfrm>
          <a:prstGeom prst="rect">
            <a:avLst/>
          </a:prstGeom>
        </p:spPr>
      </p:pic>
    </p:spTree>
    <p:extLst>
      <p:ext uri="{BB962C8B-B14F-4D97-AF65-F5344CB8AC3E}">
        <p14:creationId xmlns:p14="http://schemas.microsoft.com/office/powerpoint/2010/main" val="19596198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pour une image  1">
            <a:extLst>
              <a:ext uri="{FF2B5EF4-FFF2-40B4-BE49-F238E27FC236}">
                <a16:creationId xmlns:a16="http://schemas.microsoft.com/office/drawing/2014/main" id="{5E8BD122-87F3-B706-6489-FFCF9B098247}"/>
              </a:ext>
            </a:extLst>
          </p:cNvPr>
          <p:cNvSpPr>
            <a:spLocks noGrp="1"/>
          </p:cNvSpPr>
          <p:nvPr>
            <p:ph type="pic" sz="quarter" idx="14"/>
          </p:nvPr>
        </p:nvSpPr>
        <p:spPr>
          <a:xfrm>
            <a:off x="5033818" y="1348797"/>
            <a:ext cx="6299200" cy="4357736"/>
          </a:xfrm>
        </p:spPr>
        <p:txBody>
          <a:bodyPr/>
          <a:lstStyle/>
          <a:p>
            <a:pPr algn="l">
              <a:buNone/>
            </a:pPr>
            <a:r>
              <a:rPr lang="fr-FR" sz="1800" dirty="0">
                <a:latin typeface="Area Inktrap"/>
              </a:rPr>
              <a:t>🎯 </a:t>
            </a:r>
            <a:r>
              <a:rPr lang="fr-FR" sz="1800" b="1" dirty="0">
                <a:latin typeface="Area Inktrap"/>
              </a:rPr>
              <a:t>Bienvenue dans le monde pro ! Quelques règles simples </a:t>
            </a:r>
          </a:p>
          <a:p>
            <a:pPr algn="l">
              <a:buNone/>
            </a:pPr>
            <a:r>
              <a:rPr lang="fr-FR" sz="1800" dirty="0">
                <a:latin typeface="Area Inktrap"/>
              </a:rPr>
              <a:t>⏰ </a:t>
            </a:r>
            <a:r>
              <a:rPr lang="fr-FR" sz="1800" b="1" dirty="0">
                <a:latin typeface="Area Inktrap"/>
              </a:rPr>
              <a:t>Horaires &amp; Ponctualité</a:t>
            </a:r>
            <a:br>
              <a:rPr lang="fr-FR" sz="1800" dirty="0">
                <a:latin typeface="Area Inktrap"/>
              </a:rPr>
            </a:br>
            <a:r>
              <a:rPr lang="fr-FR" sz="1800" dirty="0">
                <a:latin typeface="Area Inktrap"/>
              </a:rPr>
              <a:t>On n'est pas à l'école, mais ça reste sérieux ! Être à l’heure, c’est déjà montrer que t’es motivé. Si t’arrives en retard, tu rates le début du film (et parfois, c’est la partie la plus importante) 🎬.</a:t>
            </a:r>
          </a:p>
          <a:p>
            <a:pPr algn="l">
              <a:buNone/>
            </a:pPr>
            <a:r>
              <a:rPr lang="fr-FR" sz="1800" dirty="0">
                <a:latin typeface="Area Inktrap"/>
              </a:rPr>
              <a:t>👕 </a:t>
            </a:r>
            <a:r>
              <a:rPr lang="fr-FR" sz="1800" b="1" dirty="0">
                <a:latin typeface="Area Inktrap"/>
              </a:rPr>
              <a:t>Code vestimentaire – Tenue adaptée et sécurisée A voir avec l’entreprise </a:t>
            </a:r>
            <a:br>
              <a:rPr lang="fr-FR" sz="1800">
                <a:latin typeface="Area Inktrap"/>
              </a:rPr>
            </a:br>
            <a:endParaRPr lang="fr-FR" sz="1800">
              <a:latin typeface="Area Inktrap"/>
            </a:endParaRPr>
          </a:p>
          <a:p>
            <a:pPr algn="l">
              <a:buNone/>
            </a:pPr>
            <a:r>
              <a:rPr lang="fr-FR" sz="1800">
                <a:latin typeface="Area Inktrap"/>
              </a:rPr>
              <a:t>🙂 </a:t>
            </a:r>
            <a:r>
              <a:rPr lang="fr-FR" sz="1800" b="1" dirty="0">
                <a:latin typeface="Area Inktrap"/>
              </a:rPr>
              <a:t>Politesse &amp; Courtoisie</a:t>
            </a:r>
            <a:br>
              <a:rPr lang="fr-FR" sz="1800" dirty="0">
                <a:latin typeface="Area Inktrap"/>
              </a:rPr>
            </a:br>
            <a:r>
              <a:rPr lang="fr-FR" sz="1800" dirty="0">
                <a:latin typeface="Area Inktrap"/>
              </a:rPr>
              <a:t>Un "bonjour", un "s'il vous plaît", un sourire... ça ne coûte rien et ça change tout ! Sois cool, </a:t>
            </a:r>
            <a:r>
              <a:rPr lang="fr-FR" sz="1800" dirty="0" err="1">
                <a:latin typeface="Area Inktrap"/>
              </a:rPr>
              <a:t>respectueux·se</a:t>
            </a:r>
            <a:r>
              <a:rPr lang="fr-FR" sz="1800" dirty="0">
                <a:latin typeface="Area Inktrap"/>
              </a:rPr>
              <a:t> et </a:t>
            </a:r>
            <a:r>
              <a:rPr lang="fr-FR" sz="1800" dirty="0" err="1">
                <a:latin typeface="Area Inktrap"/>
              </a:rPr>
              <a:t>ouvert·e</a:t>
            </a:r>
            <a:r>
              <a:rPr lang="fr-FR" sz="1800" dirty="0">
                <a:latin typeface="Area Inktrap"/>
              </a:rPr>
              <a:t>, et tu verras, l’ambiance sera top.</a:t>
            </a:r>
          </a:p>
        </p:txBody>
      </p:sp>
      <p:sp>
        <p:nvSpPr>
          <p:cNvPr id="3" name="Espace réservé du texte 2">
            <a:extLst>
              <a:ext uri="{FF2B5EF4-FFF2-40B4-BE49-F238E27FC236}">
                <a16:creationId xmlns:a16="http://schemas.microsoft.com/office/drawing/2014/main" id="{EB9E483E-055E-23A9-930F-2C07D32170C8}"/>
              </a:ext>
            </a:extLst>
          </p:cNvPr>
          <p:cNvSpPr>
            <a:spLocks noGrp="1"/>
          </p:cNvSpPr>
          <p:nvPr>
            <p:ph type="body" sz="quarter" idx="12"/>
          </p:nvPr>
        </p:nvSpPr>
        <p:spPr/>
        <p:txBody>
          <a:bodyPr/>
          <a:lstStyle/>
          <a:p>
            <a:endParaRPr lang="fr-FR"/>
          </a:p>
        </p:txBody>
      </p:sp>
      <p:sp>
        <p:nvSpPr>
          <p:cNvPr id="4" name="Espace réservé du texte 3">
            <a:extLst>
              <a:ext uri="{FF2B5EF4-FFF2-40B4-BE49-F238E27FC236}">
                <a16:creationId xmlns:a16="http://schemas.microsoft.com/office/drawing/2014/main" id="{7D6A08E5-65C1-228B-52C2-F3E7A23CE47D}"/>
              </a:ext>
            </a:extLst>
          </p:cNvPr>
          <p:cNvSpPr>
            <a:spLocks noGrp="1"/>
          </p:cNvSpPr>
          <p:nvPr>
            <p:ph type="body" sz="quarter" idx="13"/>
          </p:nvPr>
        </p:nvSpPr>
        <p:spPr/>
        <p:txBody>
          <a:bodyPr/>
          <a:lstStyle/>
          <a:p>
            <a:r>
              <a:rPr lang="fr-FR" dirty="0"/>
              <a:t>Les bonnes pratiques</a:t>
            </a:r>
          </a:p>
        </p:txBody>
      </p:sp>
    </p:spTree>
    <p:extLst>
      <p:ext uri="{BB962C8B-B14F-4D97-AF65-F5344CB8AC3E}">
        <p14:creationId xmlns:p14="http://schemas.microsoft.com/office/powerpoint/2010/main" val="41153458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D8961D-A9EE-942D-96F1-3E9758B260D5}"/>
            </a:ext>
          </a:extLst>
        </p:cNvPr>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CBC55BDD-8F19-9007-E55F-DEEA9315C4DA}"/>
              </a:ext>
            </a:extLst>
          </p:cNvPr>
          <p:cNvSpPr>
            <a:spLocks noGrp="1"/>
          </p:cNvSpPr>
          <p:nvPr>
            <p:ph type="body" sz="quarter" idx="13"/>
          </p:nvPr>
        </p:nvSpPr>
        <p:spPr/>
        <p:txBody>
          <a:bodyPr/>
          <a:lstStyle/>
          <a:p>
            <a:r>
              <a:rPr lang="fr-FR" sz="3200" dirty="0"/>
              <a:t>Les modules à découvrir</a:t>
            </a:r>
          </a:p>
        </p:txBody>
      </p:sp>
      <p:graphicFrame>
        <p:nvGraphicFramePr>
          <p:cNvPr id="11" name="Diagramme 10">
            <a:extLst>
              <a:ext uri="{FF2B5EF4-FFF2-40B4-BE49-F238E27FC236}">
                <a16:creationId xmlns:a16="http://schemas.microsoft.com/office/drawing/2014/main" id="{CF3EF7A7-A42B-8BC8-C827-0FC5C4AF41E7}"/>
              </a:ext>
            </a:extLst>
          </p:cNvPr>
          <p:cNvGraphicFramePr/>
          <p:nvPr>
            <p:extLst>
              <p:ext uri="{D42A27DB-BD31-4B8C-83A1-F6EECF244321}">
                <p14:modId xmlns:p14="http://schemas.microsoft.com/office/powerpoint/2010/main" val="3254153067"/>
              </p:ext>
            </p:extLst>
          </p:nvPr>
        </p:nvGraphicFramePr>
        <p:xfrm>
          <a:off x="958744" y="1804123"/>
          <a:ext cx="7139634" cy="42288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Ellipse 12">
            <a:extLst>
              <a:ext uri="{FF2B5EF4-FFF2-40B4-BE49-F238E27FC236}">
                <a16:creationId xmlns:a16="http://schemas.microsoft.com/office/drawing/2014/main" id="{190410B4-A5B6-D85E-DB45-96C09334732E}"/>
              </a:ext>
            </a:extLst>
          </p:cNvPr>
          <p:cNvSpPr/>
          <p:nvPr/>
        </p:nvSpPr>
        <p:spPr>
          <a:xfrm>
            <a:off x="8602117" y="1889294"/>
            <a:ext cx="807868" cy="807868"/>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latin typeface="Verdana" panose="020B0604030504040204" pitchFamily="34" charset="0"/>
                <a:ea typeface="Verdana" panose="020B0604030504040204" pitchFamily="34" charset="0"/>
              </a:rPr>
              <a:t>P 6 à 9</a:t>
            </a:r>
          </a:p>
        </p:txBody>
      </p:sp>
      <p:sp>
        <p:nvSpPr>
          <p:cNvPr id="14" name="Ellipse 13">
            <a:extLst>
              <a:ext uri="{FF2B5EF4-FFF2-40B4-BE49-F238E27FC236}">
                <a16:creationId xmlns:a16="http://schemas.microsoft.com/office/drawing/2014/main" id="{5535E9FF-251E-F9AB-172D-F4C7DB942C6A}"/>
              </a:ext>
            </a:extLst>
          </p:cNvPr>
          <p:cNvSpPr/>
          <p:nvPr/>
        </p:nvSpPr>
        <p:spPr>
          <a:xfrm>
            <a:off x="8623592" y="3309636"/>
            <a:ext cx="807868" cy="80786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chemeClr val="bg1"/>
                </a:solidFill>
                <a:latin typeface="Verdana" panose="020B0604030504040204" pitchFamily="34" charset="0"/>
                <a:ea typeface="Verdana" panose="020B0604030504040204" pitchFamily="34" charset="0"/>
              </a:rPr>
              <a:t>P 10 à 16</a:t>
            </a:r>
          </a:p>
        </p:txBody>
      </p:sp>
      <p:sp>
        <p:nvSpPr>
          <p:cNvPr id="15" name="Ellipse 14">
            <a:extLst>
              <a:ext uri="{FF2B5EF4-FFF2-40B4-BE49-F238E27FC236}">
                <a16:creationId xmlns:a16="http://schemas.microsoft.com/office/drawing/2014/main" id="{66A36071-3BCD-5F68-F4F8-904A427BD0A2}"/>
              </a:ext>
            </a:extLst>
          </p:cNvPr>
          <p:cNvSpPr/>
          <p:nvPr/>
        </p:nvSpPr>
        <p:spPr>
          <a:xfrm>
            <a:off x="8577685" y="4939004"/>
            <a:ext cx="807868" cy="80786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latin typeface="Verdana" panose="020B0604030504040204" pitchFamily="34" charset="0"/>
                <a:ea typeface="Verdana" panose="020B0604030504040204" pitchFamily="34" charset="0"/>
              </a:rPr>
              <a:t>P 17 à 19</a:t>
            </a:r>
          </a:p>
        </p:txBody>
      </p:sp>
      <p:sp>
        <p:nvSpPr>
          <p:cNvPr id="17" name="Espace réservé du texte 5">
            <a:extLst>
              <a:ext uri="{FF2B5EF4-FFF2-40B4-BE49-F238E27FC236}">
                <a16:creationId xmlns:a16="http://schemas.microsoft.com/office/drawing/2014/main" id="{B6D7AC68-8D03-13E2-05F2-B213EC8FAF95}"/>
              </a:ext>
            </a:extLst>
          </p:cNvPr>
          <p:cNvSpPr txBox="1">
            <a:spLocks/>
          </p:cNvSpPr>
          <p:nvPr/>
        </p:nvSpPr>
        <p:spPr>
          <a:xfrm>
            <a:off x="10069814" y="3116700"/>
            <a:ext cx="1429499" cy="707096"/>
          </a:xfrm>
          <a:prstGeom prst="rect">
            <a:avLst/>
          </a:prstGeom>
        </p:spPr>
        <p:txBody>
          <a:bodyPr/>
          <a:lstStyle>
            <a:lvl1pPr marL="342900" indent="-342900" algn="l" defTabSz="914400" rtl="0" eaLnBrk="1" latinLnBrk="0" hangingPunct="1">
              <a:lnSpc>
                <a:spcPct val="90000"/>
              </a:lnSpc>
              <a:spcBef>
                <a:spcPts val="1000"/>
              </a:spcBef>
              <a:buClr>
                <a:srgbClr val="1DACD5"/>
              </a:buClr>
              <a:buFont typeface="Wingdings" panose="05000000000000000000" pitchFamily="2" charset="2"/>
              <a:buChar char="§"/>
              <a:defRPr sz="2500" b="0" i="0" kern="1200" baseline="0">
                <a:solidFill>
                  <a:srgbClr val="33576E"/>
                </a:solidFill>
                <a:latin typeface="Jaroslav Medium" panose="02000503000000090004" pitchFamily="50" charset="0"/>
                <a:ea typeface="+mn-ea"/>
                <a:cs typeface="+mn-cs"/>
              </a:defRPr>
            </a:lvl1pPr>
            <a:lvl2pPr marL="685800" indent="-228600" algn="l" defTabSz="914400" rtl="0" eaLnBrk="1" latinLnBrk="0" hangingPunct="1">
              <a:lnSpc>
                <a:spcPct val="90000"/>
              </a:lnSpc>
              <a:spcBef>
                <a:spcPts val="500"/>
              </a:spcBef>
              <a:buClrTx/>
              <a:buFont typeface="Arial" panose="020B0604020202020204" pitchFamily="34" charset="0"/>
              <a:buChar char="•"/>
              <a:defRPr sz="2200" kern="1200">
                <a:solidFill>
                  <a:schemeClr val="tx1"/>
                </a:solidFill>
                <a:latin typeface="HelveticaNeueLT Com 55 Roman" panose="020B0604020202020204" pitchFamily="34" charset="0"/>
                <a:ea typeface="+mn-ea"/>
                <a:cs typeface="+mn-cs"/>
              </a:defRPr>
            </a:lvl2pPr>
            <a:lvl3pPr marL="1143000" indent="-228600" algn="l" defTabSz="914400" rtl="0" eaLnBrk="1" latinLnBrk="0" hangingPunct="1">
              <a:lnSpc>
                <a:spcPct val="90000"/>
              </a:lnSpc>
              <a:spcBef>
                <a:spcPts val="500"/>
              </a:spcBef>
              <a:buClrTx/>
              <a:buFont typeface="Arial" panose="020B0604020202020204" pitchFamily="34" charset="0"/>
              <a:buChar char="•"/>
              <a:defRPr sz="2000" kern="1200">
                <a:solidFill>
                  <a:schemeClr val="tx1"/>
                </a:solidFill>
                <a:latin typeface="HelveticaNeueLT Com 55 Roman" panose="020B0604020202020204" pitchFamily="34" charset="0"/>
                <a:ea typeface="+mn-ea"/>
                <a:cs typeface="+mn-cs"/>
              </a:defRPr>
            </a:lvl3pPr>
            <a:lvl4pPr marL="1600200" indent="-228600" algn="l" defTabSz="914400" rtl="0" eaLnBrk="1" latinLnBrk="0" hangingPunct="1">
              <a:lnSpc>
                <a:spcPct val="90000"/>
              </a:lnSpc>
              <a:spcBef>
                <a:spcPts val="500"/>
              </a:spcBef>
              <a:buClrTx/>
              <a:buFont typeface="Arial" panose="020B0604020202020204" pitchFamily="34" charset="0"/>
              <a:buChar char="•"/>
              <a:defRPr sz="1800" kern="1200">
                <a:solidFill>
                  <a:schemeClr val="tx1"/>
                </a:solidFill>
                <a:latin typeface="HelveticaNeueLT Com 55 Roman" panose="020B0604020202020204" pitchFamily="34" charset="0"/>
                <a:ea typeface="+mn-ea"/>
                <a:cs typeface="+mn-cs"/>
              </a:defRPr>
            </a:lvl4pPr>
            <a:lvl5pPr marL="2057400" indent="-228600" algn="l" defTabSz="914400" rtl="0" eaLnBrk="1" latinLnBrk="0" hangingPunct="1">
              <a:lnSpc>
                <a:spcPct val="90000"/>
              </a:lnSpc>
              <a:spcBef>
                <a:spcPts val="500"/>
              </a:spcBef>
              <a:buClrTx/>
              <a:buFont typeface="Arial" panose="020B0604020202020204" pitchFamily="34" charset="0"/>
              <a:buChar char="•"/>
              <a:defRPr sz="1800" kern="1200">
                <a:solidFill>
                  <a:schemeClr val="tx1"/>
                </a:solidFill>
                <a:latin typeface="HelveticaNeueLT Com 55 Roman"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FCBF00"/>
              </a:buClr>
              <a:buNone/>
            </a:pPr>
            <a:endParaRPr lang="fr-FR" sz="4000" dirty="0">
              <a:solidFill>
                <a:schemeClr val="bg1"/>
              </a:solidFill>
            </a:endParaRPr>
          </a:p>
        </p:txBody>
      </p:sp>
      <p:sp>
        <p:nvSpPr>
          <p:cNvPr id="18" name="Espace réservé du texte 5">
            <a:extLst>
              <a:ext uri="{FF2B5EF4-FFF2-40B4-BE49-F238E27FC236}">
                <a16:creationId xmlns:a16="http://schemas.microsoft.com/office/drawing/2014/main" id="{C7B1372D-DE9B-1B81-BB13-D1C9F283AC3B}"/>
              </a:ext>
            </a:extLst>
          </p:cNvPr>
          <p:cNvSpPr txBox="1">
            <a:spLocks/>
          </p:cNvSpPr>
          <p:nvPr/>
        </p:nvSpPr>
        <p:spPr>
          <a:xfrm>
            <a:off x="10069814" y="4255012"/>
            <a:ext cx="1429499" cy="707096"/>
          </a:xfrm>
          <a:prstGeom prst="rect">
            <a:avLst/>
          </a:prstGeom>
        </p:spPr>
        <p:txBody>
          <a:bodyPr/>
          <a:lstStyle>
            <a:lvl1pPr marL="342900" indent="-342900" algn="l" defTabSz="914400" rtl="0" eaLnBrk="1" latinLnBrk="0" hangingPunct="1">
              <a:lnSpc>
                <a:spcPct val="90000"/>
              </a:lnSpc>
              <a:spcBef>
                <a:spcPts val="1000"/>
              </a:spcBef>
              <a:buClr>
                <a:srgbClr val="1DACD5"/>
              </a:buClr>
              <a:buFont typeface="Wingdings" panose="05000000000000000000" pitchFamily="2" charset="2"/>
              <a:buChar char="§"/>
              <a:defRPr sz="2500" b="0" i="0" kern="1200" baseline="0">
                <a:solidFill>
                  <a:srgbClr val="33576E"/>
                </a:solidFill>
                <a:latin typeface="Jaroslav Medium" panose="02000503000000090004" pitchFamily="50" charset="0"/>
                <a:ea typeface="+mn-ea"/>
                <a:cs typeface="+mn-cs"/>
              </a:defRPr>
            </a:lvl1pPr>
            <a:lvl2pPr marL="685800" indent="-228600" algn="l" defTabSz="914400" rtl="0" eaLnBrk="1" latinLnBrk="0" hangingPunct="1">
              <a:lnSpc>
                <a:spcPct val="90000"/>
              </a:lnSpc>
              <a:spcBef>
                <a:spcPts val="500"/>
              </a:spcBef>
              <a:buClrTx/>
              <a:buFont typeface="Arial" panose="020B0604020202020204" pitchFamily="34" charset="0"/>
              <a:buChar char="•"/>
              <a:defRPr sz="2200" kern="1200">
                <a:solidFill>
                  <a:schemeClr val="tx1"/>
                </a:solidFill>
                <a:latin typeface="HelveticaNeueLT Com 55 Roman" panose="020B0604020202020204" pitchFamily="34" charset="0"/>
                <a:ea typeface="+mn-ea"/>
                <a:cs typeface="+mn-cs"/>
              </a:defRPr>
            </a:lvl2pPr>
            <a:lvl3pPr marL="1143000" indent="-228600" algn="l" defTabSz="914400" rtl="0" eaLnBrk="1" latinLnBrk="0" hangingPunct="1">
              <a:lnSpc>
                <a:spcPct val="90000"/>
              </a:lnSpc>
              <a:spcBef>
                <a:spcPts val="500"/>
              </a:spcBef>
              <a:buClrTx/>
              <a:buFont typeface="Arial" panose="020B0604020202020204" pitchFamily="34" charset="0"/>
              <a:buChar char="•"/>
              <a:defRPr sz="2000" kern="1200">
                <a:solidFill>
                  <a:schemeClr val="tx1"/>
                </a:solidFill>
                <a:latin typeface="HelveticaNeueLT Com 55 Roman" panose="020B0604020202020204" pitchFamily="34" charset="0"/>
                <a:ea typeface="+mn-ea"/>
                <a:cs typeface="+mn-cs"/>
              </a:defRPr>
            </a:lvl3pPr>
            <a:lvl4pPr marL="1600200" indent="-228600" algn="l" defTabSz="914400" rtl="0" eaLnBrk="1" latinLnBrk="0" hangingPunct="1">
              <a:lnSpc>
                <a:spcPct val="90000"/>
              </a:lnSpc>
              <a:spcBef>
                <a:spcPts val="500"/>
              </a:spcBef>
              <a:buClrTx/>
              <a:buFont typeface="Arial" panose="020B0604020202020204" pitchFamily="34" charset="0"/>
              <a:buChar char="•"/>
              <a:defRPr sz="1800" kern="1200">
                <a:solidFill>
                  <a:schemeClr val="tx1"/>
                </a:solidFill>
                <a:latin typeface="HelveticaNeueLT Com 55 Roman" panose="020B0604020202020204" pitchFamily="34" charset="0"/>
                <a:ea typeface="+mn-ea"/>
                <a:cs typeface="+mn-cs"/>
              </a:defRPr>
            </a:lvl4pPr>
            <a:lvl5pPr marL="2057400" indent="-228600" algn="l" defTabSz="914400" rtl="0" eaLnBrk="1" latinLnBrk="0" hangingPunct="1">
              <a:lnSpc>
                <a:spcPct val="90000"/>
              </a:lnSpc>
              <a:spcBef>
                <a:spcPts val="500"/>
              </a:spcBef>
              <a:buClrTx/>
              <a:buFont typeface="Arial" panose="020B0604020202020204" pitchFamily="34" charset="0"/>
              <a:buChar char="•"/>
              <a:defRPr sz="1800" kern="1200">
                <a:solidFill>
                  <a:schemeClr val="tx1"/>
                </a:solidFill>
                <a:latin typeface="HelveticaNeueLT Com 55 Roman"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2"/>
              </a:buClr>
              <a:buFont typeface="Wingdings" panose="05000000000000000000" pitchFamily="2" charset="2"/>
              <a:buChar char="q"/>
            </a:pPr>
            <a:endParaRPr lang="fr-FR" sz="4000" dirty="0">
              <a:solidFill>
                <a:schemeClr val="bg1"/>
              </a:solidFill>
            </a:endParaRPr>
          </a:p>
        </p:txBody>
      </p:sp>
      <p:sp>
        <p:nvSpPr>
          <p:cNvPr id="19" name="Espace réservé du texte 5">
            <a:extLst>
              <a:ext uri="{FF2B5EF4-FFF2-40B4-BE49-F238E27FC236}">
                <a16:creationId xmlns:a16="http://schemas.microsoft.com/office/drawing/2014/main" id="{5C10D01F-C0EA-8C64-B7C7-6B53553C6E12}"/>
              </a:ext>
            </a:extLst>
          </p:cNvPr>
          <p:cNvSpPr txBox="1">
            <a:spLocks/>
          </p:cNvSpPr>
          <p:nvPr/>
        </p:nvSpPr>
        <p:spPr>
          <a:xfrm>
            <a:off x="10069813" y="5393324"/>
            <a:ext cx="1429499" cy="707096"/>
          </a:xfrm>
          <a:prstGeom prst="rect">
            <a:avLst/>
          </a:prstGeom>
        </p:spPr>
        <p:txBody>
          <a:bodyPr/>
          <a:lstStyle>
            <a:lvl1pPr marL="342900" indent="-342900" algn="l" defTabSz="914400" rtl="0" eaLnBrk="1" latinLnBrk="0" hangingPunct="1">
              <a:lnSpc>
                <a:spcPct val="90000"/>
              </a:lnSpc>
              <a:spcBef>
                <a:spcPts val="1000"/>
              </a:spcBef>
              <a:buClr>
                <a:srgbClr val="1DACD5"/>
              </a:buClr>
              <a:buFont typeface="Wingdings" panose="05000000000000000000" pitchFamily="2" charset="2"/>
              <a:buChar char="§"/>
              <a:defRPr sz="2500" b="0" i="0" kern="1200" baseline="0">
                <a:solidFill>
                  <a:srgbClr val="33576E"/>
                </a:solidFill>
                <a:latin typeface="Jaroslav Medium" panose="02000503000000090004" pitchFamily="50" charset="0"/>
                <a:ea typeface="+mn-ea"/>
                <a:cs typeface="+mn-cs"/>
              </a:defRPr>
            </a:lvl1pPr>
            <a:lvl2pPr marL="685800" indent="-228600" algn="l" defTabSz="914400" rtl="0" eaLnBrk="1" latinLnBrk="0" hangingPunct="1">
              <a:lnSpc>
                <a:spcPct val="90000"/>
              </a:lnSpc>
              <a:spcBef>
                <a:spcPts val="500"/>
              </a:spcBef>
              <a:buClrTx/>
              <a:buFont typeface="Arial" panose="020B0604020202020204" pitchFamily="34" charset="0"/>
              <a:buChar char="•"/>
              <a:defRPr sz="2200" kern="1200">
                <a:solidFill>
                  <a:schemeClr val="tx1"/>
                </a:solidFill>
                <a:latin typeface="HelveticaNeueLT Com 55 Roman" panose="020B0604020202020204" pitchFamily="34" charset="0"/>
                <a:ea typeface="+mn-ea"/>
                <a:cs typeface="+mn-cs"/>
              </a:defRPr>
            </a:lvl2pPr>
            <a:lvl3pPr marL="1143000" indent="-228600" algn="l" defTabSz="914400" rtl="0" eaLnBrk="1" latinLnBrk="0" hangingPunct="1">
              <a:lnSpc>
                <a:spcPct val="90000"/>
              </a:lnSpc>
              <a:spcBef>
                <a:spcPts val="500"/>
              </a:spcBef>
              <a:buClrTx/>
              <a:buFont typeface="Arial" panose="020B0604020202020204" pitchFamily="34" charset="0"/>
              <a:buChar char="•"/>
              <a:defRPr sz="2000" kern="1200">
                <a:solidFill>
                  <a:schemeClr val="tx1"/>
                </a:solidFill>
                <a:latin typeface="HelveticaNeueLT Com 55 Roman" panose="020B0604020202020204" pitchFamily="34" charset="0"/>
                <a:ea typeface="+mn-ea"/>
                <a:cs typeface="+mn-cs"/>
              </a:defRPr>
            </a:lvl3pPr>
            <a:lvl4pPr marL="1600200" indent="-228600" algn="l" defTabSz="914400" rtl="0" eaLnBrk="1" latinLnBrk="0" hangingPunct="1">
              <a:lnSpc>
                <a:spcPct val="90000"/>
              </a:lnSpc>
              <a:spcBef>
                <a:spcPts val="500"/>
              </a:spcBef>
              <a:buClrTx/>
              <a:buFont typeface="Arial" panose="020B0604020202020204" pitchFamily="34" charset="0"/>
              <a:buChar char="•"/>
              <a:defRPr sz="1800" kern="1200">
                <a:solidFill>
                  <a:schemeClr val="tx1"/>
                </a:solidFill>
                <a:latin typeface="HelveticaNeueLT Com 55 Roman" panose="020B0604020202020204" pitchFamily="34" charset="0"/>
                <a:ea typeface="+mn-ea"/>
                <a:cs typeface="+mn-cs"/>
              </a:defRPr>
            </a:lvl4pPr>
            <a:lvl5pPr marL="2057400" indent="-228600" algn="l" defTabSz="914400" rtl="0" eaLnBrk="1" latinLnBrk="0" hangingPunct="1">
              <a:lnSpc>
                <a:spcPct val="90000"/>
              </a:lnSpc>
              <a:spcBef>
                <a:spcPts val="500"/>
              </a:spcBef>
              <a:buClrTx/>
              <a:buFont typeface="Arial" panose="020B0604020202020204" pitchFamily="34" charset="0"/>
              <a:buChar char="•"/>
              <a:defRPr sz="1800" kern="1200">
                <a:solidFill>
                  <a:schemeClr val="tx1"/>
                </a:solidFill>
                <a:latin typeface="HelveticaNeueLT Com 55 Roman"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chemeClr val="accent3"/>
              </a:buClr>
              <a:buNone/>
            </a:pPr>
            <a:endParaRPr lang="fr-FR" sz="4000" dirty="0">
              <a:solidFill>
                <a:schemeClr val="bg1"/>
              </a:solidFill>
            </a:endParaRPr>
          </a:p>
        </p:txBody>
      </p:sp>
      <p:sp>
        <p:nvSpPr>
          <p:cNvPr id="20" name="Espace réservé du texte 2">
            <a:extLst>
              <a:ext uri="{FF2B5EF4-FFF2-40B4-BE49-F238E27FC236}">
                <a16:creationId xmlns:a16="http://schemas.microsoft.com/office/drawing/2014/main" id="{297F9D88-5E2E-6353-B9CD-2DA4A4C39C87}"/>
              </a:ext>
            </a:extLst>
          </p:cNvPr>
          <p:cNvSpPr txBox="1">
            <a:spLocks/>
          </p:cNvSpPr>
          <p:nvPr/>
        </p:nvSpPr>
        <p:spPr>
          <a:xfrm>
            <a:off x="8531779" y="1251076"/>
            <a:ext cx="899681" cy="553435"/>
          </a:xfrm>
          <a:prstGeom prst="rect">
            <a:avLst/>
          </a:prstGeom>
        </p:spPr>
        <p:txBody>
          <a:bodyPr/>
          <a:lstStyle>
            <a:lvl1pPr marL="342900" indent="-342900" algn="l" defTabSz="914400" rtl="0" eaLnBrk="1" latinLnBrk="0" hangingPunct="1">
              <a:lnSpc>
                <a:spcPct val="90000"/>
              </a:lnSpc>
              <a:spcBef>
                <a:spcPts val="1000"/>
              </a:spcBef>
              <a:buClr>
                <a:srgbClr val="1DACD5"/>
              </a:buClr>
              <a:buFont typeface="Wingdings" panose="05000000000000000000" pitchFamily="2" charset="2"/>
              <a:buChar char="§"/>
              <a:defRPr sz="2500" b="0" i="0" kern="1200" baseline="0">
                <a:solidFill>
                  <a:srgbClr val="33576E"/>
                </a:solidFill>
                <a:latin typeface="Jaroslav Medium" panose="02000503000000090004" pitchFamily="50" charset="0"/>
                <a:ea typeface="+mn-ea"/>
                <a:cs typeface="+mn-cs"/>
              </a:defRPr>
            </a:lvl1pPr>
            <a:lvl2pPr marL="685800" indent="-228600" algn="l" defTabSz="914400" rtl="0" eaLnBrk="1" latinLnBrk="0" hangingPunct="1">
              <a:lnSpc>
                <a:spcPct val="90000"/>
              </a:lnSpc>
              <a:spcBef>
                <a:spcPts val="500"/>
              </a:spcBef>
              <a:buClrTx/>
              <a:buFont typeface="Arial" panose="020B0604020202020204" pitchFamily="34" charset="0"/>
              <a:buChar char="•"/>
              <a:defRPr sz="2200" kern="1200">
                <a:solidFill>
                  <a:schemeClr val="tx1"/>
                </a:solidFill>
                <a:latin typeface="HelveticaNeueLT Com 55 Roman" panose="020B0604020202020204" pitchFamily="34" charset="0"/>
                <a:ea typeface="+mn-ea"/>
                <a:cs typeface="+mn-cs"/>
              </a:defRPr>
            </a:lvl2pPr>
            <a:lvl3pPr marL="1143000" indent="-228600" algn="l" defTabSz="914400" rtl="0" eaLnBrk="1" latinLnBrk="0" hangingPunct="1">
              <a:lnSpc>
                <a:spcPct val="90000"/>
              </a:lnSpc>
              <a:spcBef>
                <a:spcPts val="500"/>
              </a:spcBef>
              <a:buClrTx/>
              <a:buFont typeface="Arial" panose="020B0604020202020204" pitchFamily="34" charset="0"/>
              <a:buChar char="•"/>
              <a:defRPr sz="2000" kern="1200">
                <a:solidFill>
                  <a:schemeClr val="tx1"/>
                </a:solidFill>
                <a:latin typeface="HelveticaNeueLT Com 55 Roman" panose="020B0604020202020204" pitchFamily="34" charset="0"/>
                <a:ea typeface="+mn-ea"/>
                <a:cs typeface="+mn-cs"/>
              </a:defRPr>
            </a:lvl3pPr>
            <a:lvl4pPr marL="1600200" indent="-228600" algn="l" defTabSz="914400" rtl="0" eaLnBrk="1" latinLnBrk="0" hangingPunct="1">
              <a:lnSpc>
                <a:spcPct val="90000"/>
              </a:lnSpc>
              <a:spcBef>
                <a:spcPts val="500"/>
              </a:spcBef>
              <a:buClrTx/>
              <a:buFont typeface="Arial" panose="020B0604020202020204" pitchFamily="34" charset="0"/>
              <a:buChar char="•"/>
              <a:defRPr sz="1800" kern="1200">
                <a:solidFill>
                  <a:schemeClr val="tx1"/>
                </a:solidFill>
                <a:latin typeface="HelveticaNeueLT Com 55 Roman" panose="020B0604020202020204" pitchFamily="34" charset="0"/>
                <a:ea typeface="+mn-ea"/>
                <a:cs typeface="+mn-cs"/>
              </a:defRPr>
            </a:lvl4pPr>
            <a:lvl5pPr marL="2057400" indent="-228600" algn="l" defTabSz="914400" rtl="0" eaLnBrk="1" latinLnBrk="0" hangingPunct="1">
              <a:lnSpc>
                <a:spcPct val="90000"/>
              </a:lnSpc>
              <a:spcBef>
                <a:spcPts val="500"/>
              </a:spcBef>
              <a:buClrTx/>
              <a:buFont typeface="Arial" panose="020B0604020202020204" pitchFamily="34" charset="0"/>
              <a:buChar char="•"/>
              <a:defRPr sz="1800" kern="1200">
                <a:solidFill>
                  <a:schemeClr val="tx1"/>
                </a:solidFill>
                <a:latin typeface="HelveticaNeueLT Com 55 Roman"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Wingdings" panose="05000000000000000000" pitchFamily="2" charset="2"/>
              <a:buNone/>
            </a:pPr>
            <a:r>
              <a:rPr lang="fr-FR" sz="1600" b="1" dirty="0">
                <a:solidFill>
                  <a:schemeClr val="tx1"/>
                </a:solidFill>
                <a:latin typeface="Verdana" panose="020B0604030504040204" pitchFamily="34" charset="0"/>
                <a:ea typeface="Verdana" panose="020B0604030504040204" pitchFamily="34" charset="0"/>
              </a:rPr>
              <a:t>Pages 	</a:t>
            </a:r>
          </a:p>
        </p:txBody>
      </p:sp>
      <p:sp>
        <p:nvSpPr>
          <p:cNvPr id="21" name="Espace réservé du texte 2">
            <a:extLst>
              <a:ext uri="{FF2B5EF4-FFF2-40B4-BE49-F238E27FC236}">
                <a16:creationId xmlns:a16="http://schemas.microsoft.com/office/drawing/2014/main" id="{B63AE26A-ABC6-5672-4C3A-3D87C9D1B76A}"/>
              </a:ext>
            </a:extLst>
          </p:cNvPr>
          <p:cNvSpPr txBox="1">
            <a:spLocks/>
          </p:cNvSpPr>
          <p:nvPr/>
        </p:nvSpPr>
        <p:spPr>
          <a:xfrm>
            <a:off x="9902765" y="1233632"/>
            <a:ext cx="1923691" cy="553435"/>
          </a:xfrm>
          <a:prstGeom prst="rect">
            <a:avLst/>
          </a:prstGeom>
        </p:spPr>
        <p:txBody>
          <a:bodyPr/>
          <a:lstStyle>
            <a:lvl1pPr marL="342900" indent="-342900" algn="l" defTabSz="914400" rtl="0" eaLnBrk="1" latinLnBrk="0" hangingPunct="1">
              <a:lnSpc>
                <a:spcPct val="90000"/>
              </a:lnSpc>
              <a:spcBef>
                <a:spcPts val="1000"/>
              </a:spcBef>
              <a:buClr>
                <a:srgbClr val="1DACD5"/>
              </a:buClr>
              <a:buFont typeface="Wingdings" panose="05000000000000000000" pitchFamily="2" charset="2"/>
              <a:buChar char="§"/>
              <a:defRPr sz="2500" b="0" i="0" kern="1200" baseline="0">
                <a:solidFill>
                  <a:srgbClr val="33576E"/>
                </a:solidFill>
                <a:latin typeface="Jaroslav Medium" panose="02000503000000090004" pitchFamily="50" charset="0"/>
                <a:ea typeface="+mn-ea"/>
                <a:cs typeface="+mn-cs"/>
              </a:defRPr>
            </a:lvl1pPr>
            <a:lvl2pPr marL="685800" indent="-228600" algn="l" defTabSz="914400" rtl="0" eaLnBrk="1" latinLnBrk="0" hangingPunct="1">
              <a:lnSpc>
                <a:spcPct val="90000"/>
              </a:lnSpc>
              <a:spcBef>
                <a:spcPts val="500"/>
              </a:spcBef>
              <a:buClrTx/>
              <a:buFont typeface="Arial" panose="020B0604020202020204" pitchFamily="34" charset="0"/>
              <a:buChar char="•"/>
              <a:defRPr sz="2200" kern="1200">
                <a:solidFill>
                  <a:schemeClr val="tx1"/>
                </a:solidFill>
                <a:latin typeface="HelveticaNeueLT Com 55 Roman" panose="020B0604020202020204" pitchFamily="34" charset="0"/>
                <a:ea typeface="+mn-ea"/>
                <a:cs typeface="+mn-cs"/>
              </a:defRPr>
            </a:lvl2pPr>
            <a:lvl3pPr marL="1143000" indent="-228600" algn="l" defTabSz="914400" rtl="0" eaLnBrk="1" latinLnBrk="0" hangingPunct="1">
              <a:lnSpc>
                <a:spcPct val="90000"/>
              </a:lnSpc>
              <a:spcBef>
                <a:spcPts val="500"/>
              </a:spcBef>
              <a:buClrTx/>
              <a:buFont typeface="Arial" panose="020B0604020202020204" pitchFamily="34" charset="0"/>
              <a:buChar char="•"/>
              <a:defRPr sz="2000" kern="1200">
                <a:solidFill>
                  <a:schemeClr val="tx1"/>
                </a:solidFill>
                <a:latin typeface="HelveticaNeueLT Com 55 Roman" panose="020B0604020202020204" pitchFamily="34" charset="0"/>
                <a:ea typeface="+mn-ea"/>
                <a:cs typeface="+mn-cs"/>
              </a:defRPr>
            </a:lvl3pPr>
            <a:lvl4pPr marL="1600200" indent="-228600" algn="l" defTabSz="914400" rtl="0" eaLnBrk="1" latinLnBrk="0" hangingPunct="1">
              <a:lnSpc>
                <a:spcPct val="90000"/>
              </a:lnSpc>
              <a:spcBef>
                <a:spcPts val="500"/>
              </a:spcBef>
              <a:buClrTx/>
              <a:buFont typeface="Arial" panose="020B0604020202020204" pitchFamily="34" charset="0"/>
              <a:buChar char="•"/>
              <a:defRPr sz="1800" kern="1200">
                <a:solidFill>
                  <a:schemeClr val="tx1"/>
                </a:solidFill>
                <a:latin typeface="HelveticaNeueLT Com 55 Roman" panose="020B0604020202020204" pitchFamily="34" charset="0"/>
                <a:ea typeface="+mn-ea"/>
                <a:cs typeface="+mn-cs"/>
              </a:defRPr>
            </a:lvl4pPr>
            <a:lvl5pPr marL="2057400" indent="-228600" algn="l" defTabSz="914400" rtl="0" eaLnBrk="1" latinLnBrk="0" hangingPunct="1">
              <a:lnSpc>
                <a:spcPct val="90000"/>
              </a:lnSpc>
              <a:spcBef>
                <a:spcPts val="500"/>
              </a:spcBef>
              <a:buClrTx/>
              <a:buFont typeface="Arial" panose="020B0604020202020204" pitchFamily="34" charset="0"/>
              <a:buChar char="•"/>
              <a:defRPr sz="1800" kern="1200">
                <a:solidFill>
                  <a:schemeClr val="tx1"/>
                </a:solidFill>
                <a:latin typeface="HelveticaNeueLT Com 55 Roman"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Wingdings" panose="05000000000000000000" pitchFamily="2" charset="2"/>
              <a:buNone/>
            </a:pPr>
            <a:r>
              <a:rPr lang="fr-FR" sz="1600" b="1" dirty="0">
                <a:solidFill>
                  <a:schemeClr val="tx1"/>
                </a:solidFill>
                <a:latin typeface="Verdana" panose="020B0604030504040204" pitchFamily="34" charset="0"/>
                <a:ea typeface="Verdana" panose="020B0604030504040204" pitchFamily="34" charset="0"/>
              </a:rPr>
              <a:t>Fait ! </a:t>
            </a:r>
          </a:p>
        </p:txBody>
      </p:sp>
      <p:pic>
        <p:nvPicPr>
          <p:cNvPr id="3" name="Graphique 2" descr="Case cochée avec un remplissage uni">
            <a:extLst>
              <a:ext uri="{FF2B5EF4-FFF2-40B4-BE49-F238E27FC236}">
                <a16:creationId xmlns:a16="http://schemas.microsoft.com/office/drawing/2014/main" id="{DFBA6837-C7D7-44D5-486C-CF1802251D5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392697" y="3236960"/>
            <a:ext cx="914400" cy="914400"/>
          </a:xfrm>
          <a:prstGeom prst="rect">
            <a:avLst/>
          </a:prstGeom>
        </p:spPr>
      </p:pic>
      <p:pic>
        <p:nvPicPr>
          <p:cNvPr id="5" name="Graphique 4" descr="Case cochée avec un remplissage uni">
            <a:extLst>
              <a:ext uri="{FF2B5EF4-FFF2-40B4-BE49-F238E27FC236}">
                <a16:creationId xmlns:a16="http://schemas.microsoft.com/office/drawing/2014/main" id="{40FACB8C-894D-B257-1862-04E1F98571E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392697" y="2081994"/>
            <a:ext cx="914400" cy="914400"/>
          </a:xfrm>
          <a:prstGeom prst="rect">
            <a:avLst/>
          </a:prstGeom>
        </p:spPr>
      </p:pic>
      <p:pic>
        <p:nvPicPr>
          <p:cNvPr id="6" name="Graphique 5" descr="Case cochée avec un remplissage uni">
            <a:extLst>
              <a:ext uri="{FF2B5EF4-FFF2-40B4-BE49-F238E27FC236}">
                <a16:creationId xmlns:a16="http://schemas.microsoft.com/office/drawing/2014/main" id="{554F0839-D4FC-B8A6-45E0-66E27DDAA2B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392697" y="4844865"/>
            <a:ext cx="914400" cy="914400"/>
          </a:xfrm>
          <a:prstGeom prst="rect">
            <a:avLst/>
          </a:prstGeom>
        </p:spPr>
      </p:pic>
    </p:spTree>
    <p:extLst>
      <p:ext uri="{BB962C8B-B14F-4D97-AF65-F5344CB8AC3E}">
        <p14:creationId xmlns:p14="http://schemas.microsoft.com/office/powerpoint/2010/main" val="13946028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C3BA6973-2899-6553-2EB7-0D7D235ABD4C}"/>
              </a:ext>
            </a:extLst>
          </p:cNvPr>
          <p:cNvSpPr>
            <a:spLocks noGrp="1"/>
          </p:cNvSpPr>
          <p:nvPr>
            <p:ph type="body" sz="quarter" idx="13"/>
          </p:nvPr>
        </p:nvSpPr>
        <p:spPr>
          <a:xfrm>
            <a:off x="960496" y="1425537"/>
            <a:ext cx="3476625" cy="996950"/>
          </a:xfrm>
        </p:spPr>
        <p:txBody>
          <a:bodyPr/>
          <a:lstStyle/>
          <a:p>
            <a:r>
              <a:rPr lang="fr-FR" sz="3200" u="none" baseline="0" dirty="0">
                <a:latin typeface="Area Inktrap"/>
                <a:ea typeface="Verdana" panose="020B0604030504040204" pitchFamily="34" charset="0"/>
                <a:hlinkClick r:id="rId2" action="ppaction://hlinksldjump">
                  <a:extLst>
                    <a:ext uri="{A12FA001-AC4F-418D-AE19-62706E023703}">
                      <ahyp:hlinkClr xmlns:ahyp="http://schemas.microsoft.com/office/drawing/2018/hyperlinkcolor" val="tx"/>
                    </a:ext>
                  </a:extLst>
                </a:hlinkClick>
              </a:rPr>
              <a:t>Module 1</a:t>
            </a:r>
          </a:p>
          <a:p>
            <a:r>
              <a:rPr lang="fr-FR" sz="3200" b="0" baseline="0" dirty="0">
                <a:latin typeface="Area Inktrap"/>
                <a:ea typeface="Verdana" panose="020B0604030504040204" pitchFamily="34" charset="0"/>
                <a:hlinkClick r:id="rId2" action="ppaction://hlinksldjump">
                  <a:extLst>
                    <a:ext uri="{A12FA001-AC4F-418D-AE19-62706E023703}">
                      <ahyp:hlinkClr xmlns:ahyp="http://schemas.microsoft.com/office/drawing/2018/hyperlinkcolor" val="tx"/>
                    </a:ext>
                  </a:extLst>
                </a:hlinkClick>
              </a:rPr>
              <a:t>La découverte de la structure d’accueil et ses métiers</a:t>
            </a:r>
            <a:endParaRPr lang="fr-FR" b="0" dirty="0">
              <a:latin typeface="Area Inktrap"/>
            </a:endParaRPr>
          </a:p>
          <a:p>
            <a:endParaRPr lang="fr-FR" dirty="0">
              <a:latin typeface="Area Inktrap"/>
            </a:endParaRPr>
          </a:p>
        </p:txBody>
      </p:sp>
      <p:sp>
        <p:nvSpPr>
          <p:cNvPr id="4" name="ZoneTexte 3">
            <a:extLst>
              <a:ext uri="{FF2B5EF4-FFF2-40B4-BE49-F238E27FC236}">
                <a16:creationId xmlns:a16="http://schemas.microsoft.com/office/drawing/2014/main" id="{1AA62650-B7CF-36C2-3628-62A1D24D95FA}"/>
              </a:ext>
            </a:extLst>
          </p:cNvPr>
          <p:cNvSpPr txBox="1"/>
          <p:nvPr/>
        </p:nvSpPr>
        <p:spPr>
          <a:xfrm>
            <a:off x="960496" y="4193309"/>
            <a:ext cx="4525818" cy="1384995"/>
          </a:xfrm>
          <a:prstGeom prst="rect">
            <a:avLst/>
          </a:prstGeom>
          <a:noFill/>
        </p:spPr>
        <p:txBody>
          <a:bodyPr wrap="square" rtlCol="0">
            <a:spAutoFit/>
          </a:bodyPr>
          <a:lstStyle/>
          <a:p>
            <a:r>
              <a:rPr lang="fr-FR" sz="1400" b="0" dirty="0">
                <a:solidFill>
                  <a:schemeClr val="tx2"/>
                </a:solidFill>
                <a:latin typeface="Area Inktrap"/>
                <a:ea typeface="Verdana" panose="020B0604030504040204" pitchFamily="34" charset="0"/>
              </a:rPr>
              <a:t>Ce module est à compléter à partir des documents ressources transmis par la structure (livret d’accueil, statuts, plaquette de présentation,  organigramme,…) et à partir d’</a:t>
            </a:r>
            <a:r>
              <a:rPr lang="fr-FR" altLang="fr-FR" sz="1400" b="0" dirty="0">
                <a:solidFill>
                  <a:schemeClr val="tx2"/>
                </a:solidFill>
                <a:latin typeface="Area Inktrap"/>
                <a:ea typeface="Verdana" panose="020B0604030504040204" pitchFamily="34" charset="0"/>
              </a:rPr>
              <a:t>échanges avec les membres de l’équipe (cf. annexe : trame d’interviews)</a:t>
            </a:r>
            <a:endParaRPr lang="fr-FR" sz="1400" b="0" dirty="0">
              <a:solidFill>
                <a:schemeClr val="tx2"/>
              </a:solidFill>
              <a:latin typeface="Area Inktrap"/>
              <a:ea typeface="Verdana" panose="020B0604030504040204" pitchFamily="34" charset="0"/>
            </a:endParaRPr>
          </a:p>
          <a:p>
            <a:endParaRPr lang="fr-FR" sz="1400" dirty="0">
              <a:latin typeface="Area Inktrap"/>
            </a:endParaRPr>
          </a:p>
        </p:txBody>
      </p:sp>
    </p:spTree>
    <p:extLst>
      <p:ext uri="{BB962C8B-B14F-4D97-AF65-F5344CB8AC3E}">
        <p14:creationId xmlns:p14="http://schemas.microsoft.com/office/powerpoint/2010/main" val="16122011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2642D78F-38C1-BEC5-9C1C-778E864C1AEF}"/>
              </a:ext>
            </a:extLst>
          </p:cNvPr>
          <p:cNvSpPr>
            <a:spLocks noGrp="1"/>
          </p:cNvSpPr>
          <p:nvPr>
            <p:ph type="body" sz="quarter" idx="12"/>
          </p:nvPr>
        </p:nvSpPr>
        <p:spPr>
          <a:xfrm>
            <a:off x="1051936" y="1637289"/>
            <a:ext cx="5044064" cy="320819"/>
          </a:xfrm>
        </p:spPr>
        <p:txBody>
          <a:bodyPr/>
          <a:lstStyle/>
          <a:p>
            <a:r>
              <a:rPr lang="fr-FR" dirty="0"/>
              <a:t>Fiche d’identité</a:t>
            </a:r>
          </a:p>
        </p:txBody>
      </p:sp>
      <p:sp>
        <p:nvSpPr>
          <p:cNvPr id="3" name="Espace réservé du texte 2">
            <a:extLst>
              <a:ext uri="{FF2B5EF4-FFF2-40B4-BE49-F238E27FC236}">
                <a16:creationId xmlns:a16="http://schemas.microsoft.com/office/drawing/2014/main" id="{5C62CDCA-52D8-F829-AD59-0B43B56A5143}"/>
              </a:ext>
            </a:extLst>
          </p:cNvPr>
          <p:cNvSpPr>
            <a:spLocks noGrp="1"/>
          </p:cNvSpPr>
          <p:nvPr>
            <p:ph type="body" sz="quarter" idx="13"/>
          </p:nvPr>
        </p:nvSpPr>
        <p:spPr>
          <a:xfrm>
            <a:off x="1051936" y="927608"/>
            <a:ext cx="5162051" cy="414624"/>
          </a:xfrm>
        </p:spPr>
        <p:txBody>
          <a:bodyPr/>
          <a:lstStyle/>
          <a:p>
            <a:r>
              <a:rPr lang="fr-FR" dirty="0"/>
              <a:t>La découverte de la structure et de son organisation </a:t>
            </a:r>
          </a:p>
        </p:txBody>
      </p:sp>
      <p:sp>
        <p:nvSpPr>
          <p:cNvPr id="4" name="Espace réservé du texte 3">
            <a:extLst>
              <a:ext uri="{FF2B5EF4-FFF2-40B4-BE49-F238E27FC236}">
                <a16:creationId xmlns:a16="http://schemas.microsoft.com/office/drawing/2014/main" id="{2854FAB9-FACA-7BF9-95D0-95D4BA37FCE2}"/>
              </a:ext>
            </a:extLst>
          </p:cNvPr>
          <p:cNvSpPr>
            <a:spLocks noGrp="1"/>
          </p:cNvSpPr>
          <p:nvPr>
            <p:ph type="body" sz="quarter" idx="15"/>
          </p:nvPr>
        </p:nvSpPr>
        <p:spPr>
          <a:xfrm>
            <a:off x="5876729" y="1337534"/>
            <a:ext cx="6315271" cy="4417793"/>
          </a:xfrm>
        </p:spPr>
        <p:txBody>
          <a:bodyPr/>
          <a:lstStyle/>
          <a:p>
            <a:pPr>
              <a:spcBef>
                <a:spcPts val="0"/>
              </a:spcBef>
              <a:defRPr/>
            </a:pPr>
            <a:r>
              <a:rPr lang="fr-FR" altLang="fr-FR" sz="1400" dirty="0">
                <a:solidFill>
                  <a:schemeClr val="tx2"/>
                </a:solidFill>
                <a:latin typeface="Area Inktrap"/>
              </a:rPr>
              <a:t>Le nom de la structure :</a:t>
            </a:r>
          </a:p>
          <a:p>
            <a:pPr>
              <a:spcBef>
                <a:spcPts val="0"/>
              </a:spcBef>
              <a:defRPr/>
            </a:pPr>
            <a:endParaRPr lang="fr-FR" altLang="fr-FR" sz="1400" dirty="0">
              <a:solidFill>
                <a:schemeClr val="tx2"/>
              </a:solidFill>
              <a:latin typeface="Area Inktrap"/>
            </a:endParaRPr>
          </a:p>
          <a:p>
            <a:pPr>
              <a:spcBef>
                <a:spcPts val="0"/>
              </a:spcBef>
              <a:defRPr/>
            </a:pPr>
            <a:r>
              <a:rPr lang="fr-FR" altLang="fr-FR" sz="1400" dirty="0">
                <a:solidFill>
                  <a:schemeClr val="tx2"/>
                </a:solidFill>
                <a:latin typeface="Area Inktrap"/>
              </a:rPr>
              <a:t>Son adresse :</a:t>
            </a:r>
          </a:p>
          <a:p>
            <a:pPr>
              <a:spcBef>
                <a:spcPts val="0"/>
              </a:spcBef>
              <a:defRPr/>
            </a:pPr>
            <a:endParaRPr lang="fr-FR" altLang="fr-FR" sz="1400" dirty="0">
              <a:solidFill>
                <a:schemeClr val="tx2"/>
              </a:solidFill>
              <a:latin typeface="Area Inktrap"/>
            </a:endParaRPr>
          </a:p>
          <a:p>
            <a:pPr>
              <a:spcBef>
                <a:spcPts val="0"/>
              </a:spcBef>
              <a:defRPr/>
            </a:pPr>
            <a:r>
              <a:rPr lang="fr-FR" altLang="fr-FR" sz="1400" dirty="0">
                <a:solidFill>
                  <a:schemeClr val="tx2"/>
                </a:solidFill>
                <a:latin typeface="Area Inktrap"/>
              </a:rPr>
              <a:t>Son site internet : 	</a:t>
            </a:r>
          </a:p>
          <a:p>
            <a:pPr marL="0" indent="0">
              <a:spcBef>
                <a:spcPts val="0"/>
              </a:spcBef>
              <a:buNone/>
              <a:defRPr/>
            </a:pPr>
            <a:r>
              <a:rPr lang="fr-FR" altLang="fr-FR" sz="1400" dirty="0">
                <a:solidFill>
                  <a:schemeClr val="tx2"/>
                </a:solidFill>
                <a:latin typeface="Area Inktrap"/>
              </a:rPr>
              <a:t>							</a:t>
            </a:r>
          </a:p>
          <a:p>
            <a:pPr>
              <a:spcBef>
                <a:spcPts val="0"/>
              </a:spcBef>
              <a:defRPr/>
            </a:pPr>
            <a:r>
              <a:rPr lang="fr-FR" altLang="fr-FR" sz="1400" dirty="0">
                <a:solidFill>
                  <a:schemeClr val="tx2"/>
                </a:solidFill>
                <a:latin typeface="Area Inktrap"/>
              </a:rPr>
              <a:t>Son statut :</a:t>
            </a:r>
          </a:p>
          <a:p>
            <a:pPr>
              <a:spcBef>
                <a:spcPts val="0"/>
              </a:spcBef>
              <a:defRPr/>
            </a:pPr>
            <a:endParaRPr lang="fr-FR" altLang="fr-FR" sz="1400" dirty="0">
              <a:solidFill>
                <a:schemeClr val="tx2"/>
              </a:solidFill>
              <a:latin typeface="Area Inktrap"/>
            </a:endParaRPr>
          </a:p>
          <a:p>
            <a:pPr>
              <a:spcBef>
                <a:spcPts val="0"/>
              </a:spcBef>
              <a:defRPr/>
            </a:pPr>
            <a:r>
              <a:rPr lang="fr-FR" altLang="fr-FR" sz="1400" dirty="0">
                <a:solidFill>
                  <a:schemeClr val="tx2"/>
                </a:solidFill>
                <a:latin typeface="Area Inktrap"/>
              </a:rPr>
              <a:t>La structure est-elle présente au niveau : </a:t>
            </a:r>
            <a:r>
              <a:rPr lang="fr-FR" sz="1400" dirty="0">
                <a:solidFill>
                  <a:schemeClr val="tx2"/>
                </a:solidFill>
                <a:latin typeface="Area Inktrap"/>
                <a:cs typeface="Times New Roman" panose="02020603050405020304" pitchFamily="18" charset="0"/>
              </a:rPr>
              <a:t> </a:t>
            </a:r>
          </a:p>
          <a:p>
            <a:pPr marL="285750" indent="-285750">
              <a:spcBef>
                <a:spcPts val="0"/>
              </a:spcBef>
              <a:buFont typeface="Wingdings" panose="05000000000000000000" pitchFamily="2" charset="2"/>
              <a:buChar char="q"/>
              <a:defRPr/>
            </a:pPr>
            <a:r>
              <a:rPr lang="fr-FR" altLang="fr-FR" sz="1400" dirty="0">
                <a:solidFill>
                  <a:schemeClr val="tx2"/>
                </a:solidFill>
                <a:latin typeface="Area Inktrap"/>
                <a:cs typeface="Times New Roman" panose="02020603050405020304" pitchFamily="18" charset="0"/>
              </a:rPr>
              <a:t>L</a:t>
            </a:r>
            <a:r>
              <a:rPr lang="fr-FR" altLang="fr-FR" sz="1400" dirty="0">
                <a:solidFill>
                  <a:schemeClr val="tx2"/>
                </a:solidFill>
                <a:latin typeface="Area Inktrap"/>
              </a:rPr>
              <a:t>ocal  </a:t>
            </a:r>
          </a:p>
          <a:p>
            <a:pPr marL="285750" indent="-285750">
              <a:spcBef>
                <a:spcPts val="0"/>
              </a:spcBef>
              <a:buFont typeface="Wingdings" panose="05000000000000000000" pitchFamily="2" charset="2"/>
              <a:buChar char="q"/>
              <a:defRPr/>
            </a:pPr>
            <a:r>
              <a:rPr lang="fr-FR" altLang="fr-FR" sz="1400" dirty="0">
                <a:solidFill>
                  <a:schemeClr val="tx2"/>
                </a:solidFill>
                <a:latin typeface="Area Inktrap"/>
              </a:rPr>
              <a:t>Départemental  </a:t>
            </a:r>
            <a:r>
              <a:rPr lang="fr-FR" sz="1400" dirty="0">
                <a:solidFill>
                  <a:schemeClr val="tx2"/>
                </a:solidFill>
                <a:latin typeface="Area Inktrap"/>
                <a:cs typeface="Times New Roman" panose="02020603050405020304" pitchFamily="18" charset="0"/>
              </a:rPr>
              <a:t> </a:t>
            </a:r>
          </a:p>
          <a:p>
            <a:pPr marL="285750" indent="-285750">
              <a:spcBef>
                <a:spcPts val="0"/>
              </a:spcBef>
              <a:buFont typeface="Wingdings" panose="05000000000000000000" pitchFamily="2" charset="2"/>
              <a:buChar char="q"/>
              <a:defRPr/>
            </a:pPr>
            <a:r>
              <a:rPr lang="fr-FR" altLang="fr-FR" sz="1400" dirty="0">
                <a:solidFill>
                  <a:schemeClr val="tx2"/>
                </a:solidFill>
                <a:latin typeface="Area Inktrap"/>
              </a:rPr>
              <a:t>Régional  </a:t>
            </a:r>
          </a:p>
          <a:p>
            <a:pPr marL="285750" indent="-285750">
              <a:spcBef>
                <a:spcPts val="0"/>
              </a:spcBef>
              <a:buFont typeface="Wingdings" panose="05000000000000000000" pitchFamily="2" charset="2"/>
              <a:buChar char="q"/>
              <a:defRPr/>
            </a:pPr>
            <a:r>
              <a:rPr lang="fr-FR" altLang="fr-FR" sz="1400" dirty="0">
                <a:solidFill>
                  <a:schemeClr val="tx2"/>
                </a:solidFill>
                <a:latin typeface="Area Inktrap"/>
              </a:rPr>
              <a:t>National</a:t>
            </a:r>
          </a:p>
          <a:p>
            <a:pPr>
              <a:spcBef>
                <a:spcPts val="0"/>
              </a:spcBef>
              <a:defRPr/>
            </a:pPr>
            <a:endParaRPr lang="fr-FR" altLang="fr-FR" sz="1400" dirty="0">
              <a:solidFill>
                <a:schemeClr val="tx2"/>
              </a:solidFill>
              <a:latin typeface="Area Inktrap"/>
            </a:endParaRPr>
          </a:p>
          <a:p>
            <a:pPr>
              <a:spcBef>
                <a:spcPts val="0"/>
              </a:spcBef>
              <a:defRPr/>
            </a:pPr>
            <a:r>
              <a:rPr lang="fr-FR" altLang="fr-FR" sz="1400" dirty="0">
                <a:solidFill>
                  <a:schemeClr val="tx2"/>
                </a:solidFill>
                <a:latin typeface="Area Inktrap"/>
              </a:rPr>
              <a:t>Sa date de création :</a:t>
            </a:r>
          </a:p>
          <a:p>
            <a:pPr>
              <a:spcBef>
                <a:spcPts val="0"/>
              </a:spcBef>
              <a:defRPr/>
            </a:pPr>
            <a:endParaRPr lang="fr-FR" altLang="fr-FR" sz="1400" dirty="0">
              <a:solidFill>
                <a:schemeClr val="tx2"/>
              </a:solidFill>
              <a:latin typeface="Area Inktrap"/>
            </a:endParaRPr>
          </a:p>
          <a:p>
            <a:pPr>
              <a:spcBef>
                <a:spcPts val="0"/>
              </a:spcBef>
              <a:defRPr/>
            </a:pPr>
            <a:r>
              <a:rPr lang="fr-FR" altLang="fr-FR" sz="1400" dirty="0">
                <a:solidFill>
                  <a:schemeClr val="tx2"/>
                </a:solidFill>
                <a:latin typeface="Area Inktrap"/>
              </a:rPr>
              <a:t>Quelles sont les activités principales de l’entreprise :</a:t>
            </a:r>
          </a:p>
          <a:p>
            <a:pPr>
              <a:spcBef>
                <a:spcPts val="0"/>
              </a:spcBef>
              <a:defRPr/>
            </a:pPr>
            <a:endParaRPr lang="fr-FR" altLang="fr-FR" sz="1400" dirty="0">
              <a:solidFill>
                <a:schemeClr val="tx2"/>
              </a:solidFill>
              <a:latin typeface="Area Inktrap"/>
            </a:endParaRPr>
          </a:p>
          <a:p>
            <a:pPr>
              <a:spcBef>
                <a:spcPts val="0"/>
              </a:spcBef>
              <a:defRPr/>
            </a:pPr>
            <a:endParaRPr lang="fr-FR" altLang="fr-FR" sz="1400" dirty="0">
              <a:solidFill>
                <a:schemeClr val="tx2"/>
              </a:solidFill>
              <a:latin typeface="Area Inktrap"/>
            </a:endParaRPr>
          </a:p>
          <a:p>
            <a:pPr>
              <a:spcBef>
                <a:spcPts val="0"/>
              </a:spcBef>
              <a:defRPr/>
            </a:pPr>
            <a:r>
              <a:rPr lang="fr-FR" altLang="fr-FR" sz="1400" dirty="0">
                <a:solidFill>
                  <a:schemeClr val="tx2"/>
                </a:solidFill>
                <a:latin typeface="Area Inktrap"/>
              </a:rPr>
              <a:t>Combien de personnels travaillent dans l’entreprise ou sur le site où j’effectue le stage :</a:t>
            </a:r>
          </a:p>
          <a:p>
            <a:pPr marL="0" indent="0">
              <a:spcBef>
                <a:spcPts val="0"/>
              </a:spcBef>
              <a:buFont typeface="Wingdings" panose="05000000000000000000" pitchFamily="2" charset="2"/>
              <a:buNone/>
              <a:defRPr/>
            </a:pPr>
            <a:r>
              <a:rPr lang="fr-FR" altLang="fr-FR" sz="1400" dirty="0">
                <a:solidFill>
                  <a:schemeClr val="tx2"/>
                </a:solidFill>
                <a:latin typeface="Area Inktrap"/>
              </a:rPr>
              <a:t> Nombre de femmes  : 		    Nombre d’hommes :</a:t>
            </a:r>
          </a:p>
          <a:p>
            <a:pPr marL="0" indent="0">
              <a:spcBef>
                <a:spcPts val="0"/>
              </a:spcBef>
              <a:buFont typeface="Wingdings" panose="05000000000000000000" pitchFamily="2" charset="2"/>
              <a:buNone/>
              <a:defRPr/>
            </a:pPr>
            <a:endParaRPr lang="fr-FR" altLang="fr-FR" sz="1400" dirty="0">
              <a:solidFill>
                <a:schemeClr val="tx2"/>
              </a:solidFill>
              <a:latin typeface="Area Inktrap"/>
            </a:endParaRPr>
          </a:p>
          <a:p>
            <a:pPr>
              <a:spcBef>
                <a:spcPts val="0"/>
              </a:spcBef>
              <a:defRPr/>
            </a:pPr>
            <a:r>
              <a:rPr lang="fr-FR" altLang="fr-FR" sz="1400" dirty="0">
                <a:solidFill>
                  <a:schemeClr val="tx2"/>
                </a:solidFill>
                <a:latin typeface="Area Inktrap"/>
              </a:rPr>
              <a:t>Qui dirige l’entreprise ou est responsable du site où j’effectue le stage :</a:t>
            </a:r>
          </a:p>
          <a:p>
            <a:endParaRPr lang="fr-FR" sz="1400" dirty="0">
              <a:latin typeface="Area Inktrap"/>
            </a:endParaRPr>
          </a:p>
        </p:txBody>
      </p:sp>
    </p:spTree>
    <p:extLst>
      <p:ext uri="{BB962C8B-B14F-4D97-AF65-F5344CB8AC3E}">
        <p14:creationId xmlns:p14="http://schemas.microsoft.com/office/powerpoint/2010/main" val="18566273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50A5A3-0022-7690-012E-548118663AE9}"/>
            </a:ext>
          </a:extLst>
        </p:cNvPr>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A4538974-39C2-CDF5-14EA-8A71B193BA55}"/>
              </a:ext>
            </a:extLst>
          </p:cNvPr>
          <p:cNvSpPr>
            <a:spLocks noGrp="1"/>
          </p:cNvSpPr>
          <p:nvPr>
            <p:ph type="body" sz="quarter" idx="12"/>
          </p:nvPr>
        </p:nvSpPr>
        <p:spPr/>
        <p:txBody>
          <a:bodyPr/>
          <a:lstStyle/>
          <a:p>
            <a:r>
              <a:rPr lang="fr-FR" dirty="0">
                <a:latin typeface="Area Inktrap"/>
              </a:rPr>
              <a:t>La découverte des métiers </a:t>
            </a:r>
          </a:p>
        </p:txBody>
      </p:sp>
      <p:sp>
        <p:nvSpPr>
          <p:cNvPr id="3" name="Espace réservé du texte 2">
            <a:extLst>
              <a:ext uri="{FF2B5EF4-FFF2-40B4-BE49-F238E27FC236}">
                <a16:creationId xmlns:a16="http://schemas.microsoft.com/office/drawing/2014/main" id="{92033886-D712-0876-BE90-3329E4D4E4F8}"/>
              </a:ext>
            </a:extLst>
          </p:cNvPr>
          <p:cNvSpPr>
            <a:spLocks noGrp="1"/>
          </p:cNvSpPr>
          <p:nvPr>
            <p:ph type="body" sz="quarter" idx="13"/>
          </p:nvPr>
        </p:nvSpPr>
        <p:spPr>
          <a:xfrm>
            <a:off x="1051936" y="882218"/>
            <a:ext cx="8201792" cy="414624"/>
          </a:xfrm>
        </p:spPr>
        <p:txBody>
          <a:bodyPr/>
          <a:lstStyle/>
          <a:p>
            <a:r>
              <a:rPr lang="fr-FR" dirty="0">
                <a:latin typeface="Area Inktrap"/>
              </a:rPr>
              <a:t>La découverte de la structure et de son organisation </a:t>
            </a:r>
          </a:p>
        </p:txBody>
      </p:sp>
      <p:sp>
        <p:nvSpPr>
          <p:cNvPr id="4" name="Espace réservé du texte 3">
            <a:extLst>
              <a:ext uri="{FF2B5EF4-FFF2-40B4-BE49-F238E27FC236}">
                <a16:creationId xmlns:a16="http://schemas.microsoft.com/office/drawing/2014/main" id="{364344B9-5F88-6C38-3D60-BFEC19F8EE09}"/>
              </a:ext>
            </a:extLst>
          </p:cNvPr>
          <p:cNvSpPr>
            <a:spLocks noGrp="1"/>
          </p:cNvSpPr>
          <p:nvPr>
            <p:ph type="body" sz="quarter" idx="15"/>
          </p:nvPr>
        </p:nvSpPr>
        <p:spPr>
          <a:xfrm>
            <a:off x="5858256" y="1461798"/>
            <a:ext cx="5044064" cy="4417793"/>
          </a:xfrm>
        </p:spPr>
        <p:txBody>
          <a:bodyPr/>
          <a:lstStyle/>
          <a:p>
            <a:pPr>
              <a:lnSpc>
                <a:spcPct val="115000"/>
              </a:lnSpc>
              <a:spcBef>
                <a:spcPts val="0"/>
              </a:spcBef>
              <a:defRPr/>
            </a:pPr>
            <a:r>
              <a:rPr lang="fr-FR" sz="1200" b="0" dirty="0">
                <a:latin typeface="Area Inktrap"/>
              </a:rPr>
              <a:t>Quels sont les </a:t>
            </a:r>
            <a:r>
              <a:rPr lang="fr-FR" altLang="fr-FR" sz="1200" b="0" dirty="0">
                <a:latin typeface="Area Inktrap"/>
              </a:rPr>
              <a:t>principaux</a:t>
            </a:r>
            <a:r>
              <a:rPr lang="fr-FR" sz="1200" b="0" dirty="0">
                <a:latin typeface="Area Inktrap"/>
              </a:rPr>
              <a:t> métiers au sein de la structure ?  Et q</a:t>
            </a:r>
            <a:r>
              <a:rPr lang="fr-FR" altLang="fr-FR" sz="1200" b="0" dirty="0">
                <a:latin typeface="Area Inktrap"/>
              </a:rPr>
              <a:t>uelles sont les</a:t>
            </a:r>
            <a:r>
              <a:rPr lang="fr-FR" sz="1200" b="0" dirty="0">
                <a:latin typeface="Area Inktrap"/>
              </a:rPr>
              <a:t> missions de ces principaux métiers ?</a:t>
            </a:r>
          </a:p>
          <a:p>
            <a:pPr>
              <a:lnSpc>
                <a:spcPct val="115000"/>
              </a:lnSpc>
              <a:spcBef>
                <a:spcPts val="0"/>
              </a:spcBef>
              <a:defRPr/>
            </a:pPr>
            <a:endParaRPr lang="fr-FR" sz="1400" b="1" dirty="0">
              <a:latin typeface="Area Inktrap"/>
              <a:ea typeface="Calibri" panose="020F0502020204030204" pitchFamily="34" charset="0"/>
              <a:cs typeface="Times New Roman" panose="02020603050405020304" pitchFamily="18" charset="0"/>
            </a:endParaRPr>
          </a:p>
          <a:p>
            <a:pPr marL="0" indent="0">
              <a:lnSpc>
                <a:spcPct val="115000"/>
              </a:lnSpc>
              <a:spcBef>
                <a:spcPts val="0"/>
              </a:spcBef>
              <a:buNone/>
              <a:defRPr/>
            </a:pPr>
            <a:endParaRPr lang="fr-FR" sz="1400" dirty="0">
              <a:latin typeface="Area Inktrap"/>
            </a:endParaRPr>
          </a:p>
          <a:p>
            <a:pPr>
              <a:lnSpc>
                <a:spcPct val="115000"/>
              </a:lnSpc>
              <a:spcBef>
                <a:spcPts val="0"/>
              </a:spcBef>
              <a:defRPr/>
            </a:pPr>
            <a:endParaRPr lang="fr-FR" sz="1400" dirty="0">
              <a:latin typeface="Area Inktrap"/>
            </a:endParaRPr>
          </a:p>
          <a:p>
            <a:pPr>
              <a:lnSpc>
                <a:spcPct val="115000"/>
              </a:lnSpc>
              <a:spcBef>
                <a:spcPts val="0"/>
              </a:spcBef>
              <a:defRPr/>
            </a:pPr>
            <a:endParaRPr lang="fr-FR" sz="1400" b="1" dirty="0">
              <a:latin typeface="Area Inktrap"/>
              <a:ea typeface="Calibri" panose="020F0502020204030204" pitchFamily="34" charset="0"/>
              <a:cs typeface="Times New Roman" panose="02020603050405020304" pitchFamily="18" charset="0"/>
            </a:endParaRPr>
          </a:p>
          <a:p>
            <a:pPr>
              <a:lnSpc>
                <a:spcPct val="115000"/>
              </a:lnSpc>
              <a:spcBef>
                <a:spcPts val="0"/>
              </a:spcBef>
              <a:defRPr/>
            </a:pPr>
            <a:endParaRPr lang="fr-FR" sz="1400" b="1" dirty="0">
              <a:latin typeface="Area Inktrap"/>
              <a:ea typeface="Calibri" panose="020F0502020204030204" pitchFamily="34" charset="0"/>
              <a:cs typeface="Times New Roman" panose="02020603050405020304" pitchFamily="18" charset="0"/>
            </a:endParaRPr>
          </a:p>
          <a:p>
            <a:pPr>
              <a:lnSpc>
                <a:spcPct val="115000"/>
              </a:lnSpc>
              <a:spcBef>
                <a:spcPts val="0"/>
              </a:spcBef>
              <a:defRPr/>
            </a:pPr>
            <a:endParaRPr lang="fr-FR" sz="1400" b="1" dirty="0">
              <a:latin typeface="Area Inktrap"/>
              <a:ea typeface="Calibri" panose="020F0502020204030204" pitchFamily="34" charset="0"/>
              <a:cs typeface="Times New Roman" panose="02020603050405020304" pitchFamily="18" charset="0"/>
            </a:endParaRPr>
          </a:p>
          <a:p>
            <a:pPr>
              <a:lnSpc>
                <a:spcPct val="115000"/>
              </a:lnSpc>
              <a:spcBef>
                <a:spcPts val="0"/>
              </a:spcBef>
              <a:defRPr/>
            </a:pPr>
            <a:endParaRPr lang="fr-FR" sz="1400" b="1" dirty="0">
              <a:latin typeface="Area Inktrap"/>
              <a:ea typeface="Calibri" panose="020F0502020204030204" pitchFamily="34" charset="0"/>
              <a:cs typeface="Times New Roman" panose="02020603050405020304" pitchFamily="18" charset="0"/>
            </a:endParaRPr>
          </a:p>
          <a:p>
            <a:pPr>
              <a:lnSpc>
                <a:spcPct val="115000"/>
              </a:lnSpc>
              <a:spcBef>
                <a:spcPts val="0"/>
              </a:spcBef>
              <a:defRPr/>
            </a:pPr>
            <a:endParaRPr lang="fr-FR" sz="1400" b="1" dirty="0">
              <a:latin typeface="Area Inktrap"/>
              <a:ea typeface="Calibri" panose="020F0502020204030204" pitchFamily="34" charset="0"/>
              <a:cs typeface="Times New Roman" panose="02020603050405020304" pitchFamily="18" charset="0"/>
            </a:endParaRPr>
          </a:p>
          <a:p>
            <a:pPr>
              <a:lnSpc>
                <a:spcPct val="115000"/>
              </a:lnSpc>
              <a:spcBef>
                <a:spcPts val="0"/>
              </a:spcBef>
              <a:defRPr/>
            </a:pPr>
            <a:endParaRPr lang="fr-FR" sz="1400" b="1" dirty="0">
              <a:latin typeface="Area Inktrap"/>
              <a:ea typeface="Calibri" panose="020F0502020204030204" pitchFamily="34" charset="0"/>
              <a:cs typeface="Times New Roman" panose="02020603050405020304" pitchFamily="18" charset="0"/>
            </a:endParaRPr>
          </a:p>
          <a:p>
            <a:pPr>
              <a:lnSpc>
                <a:spcPct val="115000"/>
              </a:lnSpc>
              <a:spcBef>
                <a:spcPts val="0"/>
              </a:spcBef>
              <a:defRPr/>
            </a:pPr>
            <a:endParaRPr lang="fr-FR" sz="1400" b="1" dirty="0">
              <a:latin typeface="Area Inktrap"/>
              <a:ea typeface="Calibri" panose="020F0502020204030204" pitchFamily="34" charset="0"/>
              <a:cs typeface="Times New Roman" panose="02020603050405020304" pitchFamily="18" charset="0"/>
            </a:endParaRPr>
          </a:p>
          <a:p>
            <a:pPr>
              <a:lnSpc>
                <a:spcPct val="115000"/>
              </a:lnSpc>
              <a:spcBef>
                <a:spcPts val="0"/>
              </a:spcBef>
              <a:defRPr/>
            </a:pPr>
            <a:endParaRPr lang="fr-FR" sz="1400" b="1" dirty="0">
              <a:latin typeface="Area Inktrap"/>
              <a:ea typeface="Calibri" panose="020F0502020204030204" pitchFamily="34" charset="0"/>
              <a:cs typeface="Times New Roman" panose="02020603050405020304" pitchFamily="18" charset="0"/>
            </a:endParaRPr>
          </a:p>
          <a:p>
            <a:pPr>
              <a:lnSpc>
                <a:spcPct val="115000"/>
              </a:lnSpc>
              <a:spcBef>
                <a:spcPts val="0"/>
              </a:spcBef>
              <a:defRPr/>
            </a:pPr>
            <a:endParaRPr lang="fr-FR" sz="1400" b="1" dirty="0">
              <a:latin typeface="Area Inktrap"/>
              <a:ea typeface="Calibri" panose="020F0502020204030204" pitchFamily="34" charset="0"/>
              <a:cs typeface="Times New Roman" panose="02020603050405020304" pitchFamily="18" charset="0"/>
            </a:endParaRPr>
          </a:p>
          <a:p>
            <a:pPr>
              <a:defRPr/>
            </a:pPr>
            <a:endParaRPr lang="fr-FR" altLang="fr-FR" sz="1200" dirty="0">
              <a:highlight>
                <a:srgbClr val="FFFF00"/>
              </a:highlight>
              <a:latin typeface="Area Inktrap"/>
            </a:endParaRPr>
          </a:p>
          <a:p>
            <a:pPr>
              <a:defRPr/>
            </a:pPr>
            <a:r>
              <a:rPr lang="fr-FR" altLang="fr-FR" sz="1200" dirty="0">
                <a:highlight>
                  <a:srgbClr val="FFFF00"/>
                </a:highlight>
                <a:latin typeface="Area Inktrap"/>
              </a:rPr>
              <a:t>Autres questions ? – à compléter par la structure avant remise du livret au stagiaire  </a:t>
            </a:r>
          </a:p>
          <a:p>
            <a:endParaRPr lang="fr-FR" dirty="0">
              <a:latin typeface="Area Inktrap"/>
            </a:endParaRPr>
          </a:p>
        </p:txBody>
      </p:sp>
      <p:sp>
        <p:nvSpPr>
          <p:cNvPr id="5" name="ZoneTexte 4">
            <a:extLst>
              <a:ext uri="{FF2B5EF4-FFF2-40B4-BE49-F238E27FC236}">
                <a16:creationId xmlns:a16="http://schemas.microsoft.com/office/drawing/2014/main" id="{F8BA6311-3BBE-97CA-02AB-AE4EB6E92BE9}"/>
              </a:ext>
            </a:extLst>
          </p:cNvPr>
          <p:cNvSpPr txBox="1"/>
          <p:nvPr/>
        </p:nvSpPr>
        <p:spPr>
          <a:xfrm>
            <a:off x="1051936" y="1875554"/>
            <a:ext cx="4288536" cy="261610"/>
          </a:xfrm>
          <a:prstGeom prst="rect">
            <a:avLst/>
          </a:prstGeom>
          <a:noFill/>
        </p:spPr>
        <p:txBody>
          <a:bodyPr wrap="square" rtlCol="0">
            <a:spAutoFit/>
          </a:bodyPr>
          <a:lstStyle/>
          <a:p>
            <a:r>
              <a:rPr lang="fr-FR" sz="1100" i="1" dirty="0">
                <a:latin typeface="Area Inktrap"/>
              </a:rPr>
              <a:t>Les questions sont à adapter / compléter par chaque structure d’accueil</a:t>
            </a:r>
          </a:p>
        </p:txBody>
      </p:sp>
      <p:graphicFrame>
        <p:nvGraphicFramePr>
          <p:cNvPr id="8" name="Tableau 7">
            <a:extLst>
              <a:ext uri="{FF2B5EF4-FFF2-40B4-BE49-F238E27FC236}">
                <a16:creationId xmlns:a16="http://schemas.microsoft.com/office/drawing/2014/main" id="{E767FFEE-5BE2-41B5-E833-87A5FE95203F}"/>
              </a:ext>
            </a:extLst>
          </p:cNvPr>
          <p:cNvGraphicFramePr>
            <a:graphicFrameLocks noGrp="1"/>
          </p:cNvGraphicFramePr>
          <p:nvPr>
            <p:extLst>
              <p:ext uri="{D42A27DB-BD31-4B8C-83A1-F6EECF244321}">
                <p14:modId xmlns:p14="http://schemas.microsoft.com/office/powerpoint/2010/main" val="225663455"/>
              </p:ext>
            </p:extLst>
          </p:nvPr>
        </p:nvGraphicFramePr>
        <p:xfrm>
          <a:off x="5913584" y="2006359"/>
          <a:ext cx="5249626" cy="2926080"/>
        </p:xfrm>
        <a:graphic>
          <a:graphicData uri="http://schemas.openxmlformats.org/drawingml/2006/table">
            <a:tbl>
              <a:tblPr firstRow="1" bandRow="1">
                <a:tableStyleId>{7DF18680-E054-41AD-8BC1-D1AEF772440D}</a:tableStyleId>
              </a:tblPr>
              <a:tblGrid>
                <a:gridCol w="2624813">
                  <a:extLst>
                    <a:ext uri="{9D8B030D-6E8A-4147-A177-3AD203B41FA5}">
                      <a16:colId xmlns:a16="http://schemas.microsoft.com/office/drawing/2014/main" val="293308116"/>
                    </a:ext>
                  </a:extLst>
                </a:gridCol>
                <a:gridCol w="2624813">
                  <a:extLst>
                    <a:ext uri="{9D8B030D-6E8A-4147-A177-3AD203B41FA5}">
                      <a16:colId xmlns:a16="http://schemas.microsoft.com/office/drawing/2014/main" val="684646677"/>
                    </a:ext>
                  </a:extLst>
                </a:gridCol>
              </a:tblGrid>
              <a:tr h="342967">
                <a:tc>
                  <a:txBody>
                    <a:bodyPr/>
                    <a:lstStyle/>
                    <a:p>
                      <a:pPr algn="ctr"/>
                      <a:r>
                        <a:rPr lang="fr-FR" dirty="0"/>
                        <a:t>Métiers</a:t>
                      </a:r>
                    </a:p>
                  </a:txBody>
                  <a:tcPr>
                    <a:solidFill>
                      <a:schemeClr val="accent1"/>
                    </a:solidFill>
                  </a:tcPr>
                </a:tc>
                <a:tc>
                  <a:txBody>
                    <a:bodyPr/>
                    <a:lstStyle/>
                    <a:p>
                      <a:pPr algn="ctr"/>
                      <a:r>
                        <a:rPr lang="fr-FR" dirty="0"/>
                        <a:t>Missions</a:t>
                      </a:r>
                    </a:p>
                  </a:txBody>
                  <a:tcPr>
                    <a:solidFill>
                      <a:schemeClr val="accent1"/>
                    </a:solidFill>
                  </a:tcPr>
                </a:tc>
                <a:extLst>
                  <a:ext uri="{0D108BD9-81ED-4DB2-BD59-A6C34878D82A}">
                    <a16:rowId xmlns:a16="http://schemas.microsoft.com/office/drawing/2014/main" val="978142726"/>
                  </a:ext>
                </a:extLst>
              </a:tr>
              <a:tr h="591971">
                <a:tc>
                  <a:txBody>
                    <a:bodyPr/>
                    <a:lstStyle/>
                    <a:p>
                      <a:endParaRPr lang="fr-FR" dirty="0"/>
                    </a:p>
                  </a:txBody>
                  <a:tcPr>
                    <a:solidFill>
                      <a:schemeClr val="accent1">
                        <a:lumMod val="20000"/>
                        <a:lumOff val="80000"/>
                      </a:schemeClr>
                    </a:solidFill>
                  </a:tcPr>
                </a:tc>
                <a:tc>
                  <a:txBody>
                    <a:bodyPr/>
                    <a:lstStyle/>
                    <a:p>
                      <a:endParaRPr lang="fr-FR" dirty="0"/>
                    </a:p>
                    <a:p>
                      <a:endParaRPr lang="fr-FR" dirty="0"/>
                    </a:p>
                  </a:txBody>
                  <a:tcPr>
                    <a:solidFill>
                      <a:schemeClr val="accent1">
                        <a:lumMod val="20000"/>
                        <a:lumOff val="80000"/>
                      </a:schemeClr>
                    </a:solidFill>
                  </a:tcPr>
                </a:tc>
                <a:extLst>
                  <a:ext uri="{0D108BD9-81ED-4DB2-BD59-A6C34878D82A}">
                    <a16:rowId xmlns:a16="http://schemas.microsoft.com/office/drawing/2014/main" val="3170063975"/>
                  </a:ext>
                </a:extLst>
              </a:tr>
              <a:tr h="591971">
                <a:tc>
                  <a:txBody>
                    <a:bodyPr/>
                    <a:lstStyle/>
                    <a:p>
                      <a:endParaRPr lang="fr-FR" dirty="0"/>
                    </a:p>
                  </a:txBody>
                  <a:tcPr>
                    <a:solidFill>
                      <a:schemeClr val="accent1">
                        <a:lumMod val="20000"/>
                        <a:lumOff val="80000"/>
                      </a:schemeClr>
                    </a:solidFill>
                  </a:tcPr>
                </a:tc>
                <a:tc>
                  <a:txBody>
                    <a:bodyPr/>
                    <a:lstStyle/>
                    <a:p>
                      <a:endParaRPr lang="fr-FR" dirty="0"/>
                    </a:p>
                    <a:p>
                      <a:endParaRPr lang="fr-FR" dirty="0"/>
                    </a:p>
                  </a:txBody>
                  <a:tcPr>
                    <a:solidFill>
                      <a:schemeClr val="accent1">
                        <a:lumMod val="20000"/>
                        <a:lumOff val="80000"/>
                      </a:schemeClr>
                    </a:solidFill>
                  </a:tcPr>
                </a:tc>
                <a:extLst>
                  <a:ext uri="{0D108BD9-81ED-4DB2-BD59-A6C34878D82A}">
                    <a16:rowId xmlns:a16="http://schemas.microsoft.com/office/drawing/2014/main" val="2386813906"/>
                  </a:ext>
                </a:extLst>
              </a:tr>
              <a:tr h="591971">
                <a:tc>
                  <a:txBody>
                    <a:bodyPr/>
                    <a:lstStyle/>
                    <a:p>
                      <a:endParaRPr lang="fr-FR" dirty="0"/>
                    </a:p>
                  </a:txBody>
                  <a:tcPr>
                    <a:solidFill>
                      <a:schemeClr val="accent1">
                        <a:lumMod val="20000"/>
                        <a:lumOff val="80000"/>
                      </a:schemeClr>
                    </a:solidFill>
                  </a:tcPr>
                </a:tc>
                <a:tc>
                  <a:txBody>
                    <a:bodyPr/>
                    <a:lstStyle/>
                    <a:p>
                      <a:endParaRPr lang="fr-FR" dirty="0"/>
                    </a:p>
                    <a:p>
                      <a:endParaRPr lang="fr-FR" dirty="0"/>
                    </a:p>
                  </a:txBody>
                  <a:tcPr>
                    <a:solidFill>
                      <a:schemeClr val="accent1">
                        <a:lumMod val="20000"/>
                        <a:lumOff val="80000"/>
                      </a:schemeClr>
                    </a:solidFill>
                  </a:tcPr>
                </a:tc>
                <a:extLst>
                  <a:ext uri="{0D108BD9-81ED-4DB2-BD59-A6C34878D82A}">
                    <a16:rowId xmlns:a16="http://schemas.microsoft.com/office/drawing/2014/main" val="420293171"/>
                  </a:ext>
                </a:extLst>
              </a:tr>
              <a:tr h="591971">
                <a:tc>
                  <a:txBody>
                    <a:bodyPr/>
                    <a:lstStyle/>
                    <a:p>
                      <a:endParaRPr lang="fr-FR" dirty="0"/>
                    </a:p>
                  </a:txBody>
                  <a:tcPr>
                    <a:solidFill>
                      <a:schemeClr val="accent1">
                        <a:lumMod val="20000"/>
                        <a:lumOff val="80000"/>
                      </a:schemeClr>
                    </a:solidFill>
                  </a:tcPr>
                </a:tc>
                <a:tc>
                  <a:txBody>
                    <a:bodyPr/>
                    <a:lstStyle/>
                    <a:p>
                      <a:endParaRPr lang="fr-FR" dirty="0"/>
                    </a:p>
                    <a:p>
                      <a:endParaRPr lang="fr-FR" dirty="0"/>
                    </a:p>
                  </a:txBody>
                  <a:tcPr>
                    <a:solidFill>
                      <a:schemeClr val="accent1">
                        <a:lumMod val="20000"/>
                        <a:lumOff val="80000"/>
                      </a:schemeClr>
                    </a:solidFill>
                  </a:tcPr>
                </a:tc>
                <a:extLst>
                  <a:ext uri="{0D108BD9-81ED-4DB2-BD59-A6C34878D82A}">
                    <a16:rowId xmlns:a16="http://schemas.microsoft.com/office/drawing/2014/main" val="2854768964"/>
                  </a:ext>
                </a:extLst>
              </a:tr>
            </a:tbl>
          </a:graphicData>
        </a:graphic>
      </p:graphicFrame>
    </p:spTree>
    <p:extLst>
      <p:ext uri="{BB962C8B-B14F-4D97-AF65-F5344CB8AC3E}">
        <p14:creationId xmlns:p14="http://schemas.microsoft.com/office/powerpoint/2010/main" val="39297248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82AF06-2B84-A161-5055-F9D16B701291}"/>
            </a:ext>
          </a:extLst>
        </p:cNvPr>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A864F79A-E4EE-955A-7C50-E38C1A87F521}"/>
              </a:ext>
            </a:extLst>
          </p:cNvPr>
          <p:cNvSpPr>
            <a:spLocks noGrp="1"/>
          </p:cNvSpPr>
          <p:nvPr>
            <p:ph type="body" sz="quarter" idx="12"/>
          </p:nvPr>
        </p:nvSpPr>
        <p:spPr/>
        <p:txBody>
          <a:bodyPr/>
          <a:lstStyle/>
          <a:p>
            <a:r>
              <a:rPr lang="fr-FR" dirty="0">
                <a:latin typeface="Area Inktrap"/>
              </a:rPr>
              <a:t>Fiches mémo</a:t>
            </a:r>
          </a:p>
        </p:txBody>
      </p:sp>
      <p:sp>
        <p:nvSpPr>
          <p:cNvPr id="3" name="Espace réservé du texte 2">
            <a:extLst>
              <a:ext uri="{FF2B5EF4-FFF2-40B4-BE49-F238E27FC236}">
                <a16:creationId xmlns:a16="http://schemas.microsoft.com/office/drawing/2014/main" id="{07D51015-D59C-EB85-1497-53BCC60BD20F}"/>
              </a:ext>
            </a:extLst>
          </p:cNvPr>
          <p:cNvSpPr>
            <a:spLocks noGrp="1"/>
          </p:cNvSpPr>
          <p:nvPr>
            <p:ph type="body" sz="quarter" idx="13"/>
          </p:nvPr>
        </p:nvSpPr>
        <p:spPr>
          <a:xfrm>
            <a:off x="1051936" y="721449"/>
            <a:ext cx="5921519" cy="996950"/>
          </a:xfrm>
        </p:spPr>
        <p:txBody>
          <a:bodyPr/>
          <a:lstStyle/>
          <a:p>
            <a:r>
              <a:rPr lang="fr-FR" dirty="0">
                <a:latin typeface="Area Inktrap"/>
              </a:rPr>
              <a:t>La découverte de la structure d’accueil et de ses métiers</a:t>
            </a:r>
          </a:p>
        </p:txBody>
      </p:sp>
      <p:sp>
        <p:nvSpPr>
          <p:cNvPr id="5" name="Rectangle : avec coins arrondis en diagonale 4">
            <a:extLst>
              <a:ext uri="{FF2B5EF4-FFF2-40B4-BE49-F238E27FC236}">
                <a16:creationId xmlns:a16="http://schemas.microsoft.com/office/drawing/2014/main" id="{0AFDB168-8BC6-A7B2-2507-D4E24502EFE8}"/>
              </a:ext>
            </a:extLst>
          </p:cNvPr>
          <p:cNvSpPr/>
          <p:nvPr/>
        </p:nvSpPr>
        <p:spPr>
          <a:xfrm>
            <a:off x="502957" y="2355935"/>
            <a:ext cx="5416618" cy="553434"/>
          </a:xfrm>
          <a:prstGeom prst="round2Diag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latin typeface="Area Inktrap"/>
                <a:ea typeface="Verdana" panose="020B0604030504040204" pitchFamily="34" charset="0"/>
              </a:rPr>
              <a:t>Ce que j’ai appris et que je vais retenir sur l’entreprise</a:t>
            </a:r>
          </a:p>
          <a:p>
            <a:pPr algn="ctr"/>
            <a:r>
              <a:rPr lang="fr-FR" sz="900" i="1" dirty="0">
                <a:latin typeface="Area Inktrap"/>
                <a:ea typeface="Verdana" panose="020B0604030504040204" pitchFamily="34" charset="0"/>
              </a:rPr>
              <a:t>(à remplir à la fin du module)</a:t>
            </a:r>
          </a:p>
        </p:txBody>
      </p:sp>
      <p:sp>
        <p:nvSpPr>
          <p:cNvPr id="6" name="Rectangle : avec coins arrondis en diagonale 5">
            <a:extLst>
              <a:ext uri="{FF2B5EF4-FFF2-40B4-BE49-F238E27FC236}">
                <a16:creationId xmlns:a16="http://schemas.microsoft.com/office/drawing/2014/main" id="{3A53621E-429A-774A-159C-F9D839D592DE}"/>
              </a:ext>
            </a:extLst>
          </p:cNvPr>
          <p:cNvSpPr/>
          <p:nvPr/>
        </p:nvSpPr>
        <p:spPr>
          <a:xfrm>
            <a:off x="6374731" y="2355934"/>
            <a:ext cx="5416617" cy="553435"/>
          </a:xfrm>
          <a:prstGeom prst="round2Diag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latin typeface="Area Inktrap"/>
                <a:ea typeface="Verdana" panose="020B0604030504040204" pitchFamily="34" charset="0"/>
              </a:rPr>
              <a:t>Ce que j’ai appris et que je vais retenir sur les métiers</a:t>
            </a:r>
          </a:p>
          <a:p>
            <a:pPr algn="ctr"/>
            <a:r>
              <a:rPr lang="fr-FR" sz="900" i="1" dirty="0">
                <a:latin typeface="Area Inktrap"/>
                <a:ea typeface="Verdana" panose="020B0604030504040204" pitchFamily="34" charset="0"/>
              </a:rPr>
              <a:t>(à remplir à la fin du module)</a:t>
            </a:r>
          </a:p>
        </p:txBody>
      </p:sp>
      <p:sp>
        <p:nvSpPr>
          <p:cNvPr id="7" name="Rectangle 6">
            <a:extLst>
              <a:ext uri="{FF2B5EF4-FFF2-40B4-BE49-F238E27FC236}">
                <a16:creationId xmlns:a16="http://schemas.microsoft.com/office/drawing/2014/main" id="{2FC66FF3-6183-AB9E-1E97-CF9398142410}"/>
              </a:ext>
            </a:extLst>
          </p:cNvPr>
          <p:cNvSpPr/>
          <p:nvPr/>
        </p:nvSpPr>
        <p:spPr>
          <a:xfrm>
            <a:off x="502957" y="3079309"/>
            <a:ext cx="5416618" cy="3057242"/>
          </a:xfrm>
          <a:prstGeom prst="rect">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ea Inktrap"/>
            </a:endParaRPr>
          </a:p>
        </p:txBody>
      </p:sp>
      <p:sp>
        <p:nvSpPr>
          <p:cNvPr id="8" name="Rectangle 7">
            <a:extLst>
              <a:ext uri="{FF2B5EF4-FFF2-40B4-BE49-F238E27FC236}">
                <a16:creationId xmlns:a16="http://schemas.microsoft.com/office/drawing/2014/main" id="{2AEB4AED-7DD4-D067-3B12-F02C3443BEA8}"/>
              </a:ext>
            </a:extLst>
          </p:cNvPr>
          <p:cNvSpPr/>
          <p:nvPr/>
        </p:nvSpPr>
        <p:spPr>
          <a:xfrm>
            <a:off x="6374731" y="3095522"/>
            <a:ext cx="5416618" cy="3068817"/>
          </a:xfrm>
          <a:prstGeom prst="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ea Inktrap"/>
            </a:endParaRPr>
          </a:p>
        </p:txBody>
      </p:sp>
    </p:spTree>
    <p:extLst>
      <p:ext uri="{BB962C8B-B14F-4D97-AF65-F5344CB8AC3E}">
        <p14:creationId xmlns:p14="http://schemas.microsoft.com/office/powerpoint/2010/main" val="966138713"/>
      </p:ext>
    </p:extLst>
  </p:cSld>
  <p:clrMapOvr>
    <a:masterClrMapping/>
  </p:clrMapOvr>
</p:sld>
</file>

<file path=ppt/theme/theme1.xml><?xml version="1.0" encoding="utf-8"?>
<a:theme xmlns:a="http://schemas.openxmlformats.org/drawingml/2006/main" name="Thème Office">
  <a:themeElements>
    <a:clrScheme name="FFB BZH">
      <a:dk1>
        <a:srgbClr val="000000"/>
      </a:dk1>
      <a:lt1>
        <a:srgbClr val="FFFFFF"/>
      </a:lt1>
      <a:dk2>
        <a:srgbClr val="000000"/>
      </a:dk2>
      <a:lt2>
        <a:srgbClr val="FFFFFF"/>
      </a:lt2>
      <a:accent1>
        <a:srgbClr val="24BAEC"/>
      </a:accent1>
      <a:accent2>
        <a:srgbClr val="DA6038"/>
      </a:accent2>
      <a:accent3>
        <a:srgbClr val="AA55A1"/>
      </a:accent3>
      <a:accent4>
        <a:srgbClr val="0054A6"/>
      </a:accent4>
      <a:accent5>
        <a:srgbClr val="61BF7E"/>
      </a:accent5>
      <a:accent6>
        <a:srgbClr val="E7B841"/>
      </a:accent6>
      <a:hlink>
        <a:srgbClr val="0563C1"/>
      </a:hlink>
      <a:folHlink>
        <a:srgbClr val="000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2912</TotalTime>
  <Words>2152</Words>
  <Application>Microsoft Office PowerPoint</Application>
  <PresentationFormat>Grand écran</PresentationFormat>
  <Paragraphs>186</Paragraphs>
  <Slides>24</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24</vt:i4>
      </vt:variant>
    </vt:vector>
  </HeadingPairs>
  <TitlesOfParts>
    <vt:vector size="30" baseType="lpstr">
      <vt:lpstr>Aptos</vt:lpstr>
      <vt:lpstr>Area Inktrap</vt:lpstr>
      <vt:lpstr>Arial</vt:lpstr>
      <vt:lpstr>Verdana</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t9359</dc:creator>
  <cp:lastModifiedBy>ALLÉE Julie ( FR Bretagne )</cp:lastModifiedBy>
  <cp:revision>12</cp:revision>
  <dcterms:created xsi:type="dcterms:W3CDTF">2025-04-01T07:16:25Z</dcterms:created>
  <dcterms:modified xsi:type="dcterms:W3CDTF">2025-09-08T14:55:08Z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1a95e15-f021-4cd3-ac15-bca03bba052b_Enabled">
    <vt:lpwstr>true</vt:lpwstr>
  </property>
  <property fmtid="{D5CDD505-2E9C-101B-9397-08002B2CF9AE}" pid="3" name="MSIP_Label_f1a95e15-f021-4cd3-ac15-bca03bba052b_SetDate">
    <vt:lpwstr>2025-04-30T14:11:24Z</vt:lpwstr>
  </property>
  <property fmtid="{D5CDD505-2E9C-101B-9397-08002B2CF9AE}" pid="4" name="MSIP_Label_f1a95e15-f021-4cd3-ac15-bca03bba052b_Method">
    <vt:lpwstr>Standard</vt:lpwstr>
  </property>
  <property fmtid="{D5CDD505-2E9C-101B-9397-08002B2CF9AE}" pid="5" name="MSIP_Label_f1a95e15-f021-4cd3-ac15-bca03bba052b_Name">
    <vt:lpwstr>f1a95e15-f021-4cd3-ac15-bca03bba052b</vt:lpwstr>
  </property>
  <property fmtid="{D5CDD505-2E9C-101B-9397-08002B2CF9AE}" pid="6" name="MSIP_Label_f1a95e15-f021-4cd3-ac15-bca03bba052b_SiteId">
    <vt:lpwstr>92410b1b-4b46-4710-b23c-c3a3814046a4</vt:lpwstr>
  </property>
  <property fmtid="{D5CDD505-2E9C-101B-9397-08002B2CF9AE}" pid="7" name="MSIP_Label_f1a95e15-f021-4cd3-ac15-bca03bba052b_ActionId">
    <vt:lpwstr>986e98f6-70e2-41cf-9f20-d1b46d4d3364</vt:lpwstr>
  </property>
  <property fmtid="{D5CDD505-2E9C-101B-9397-08002B2CF9AE}" pid="8" name="MSIP_Label_f1a95e15-f021-4cd3-ac15-bca03bba052b_ContentBits">
    <vt:lpwstr>0</vt:lpwstr>
  </property>
  <property fmtid="{D5CDD505-2E9C-101B-9397-08002B2CF9AE}" pid="9" name="MSIP_Label_f1a95e15-f021-4cd3-ac15-bca03bba052b_Tag">
    <vt:lpwstr>10, 3, 0, 1</vt:lpwstr>
  </property>
</Properties>
</file>